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3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1" r:id="rId14"/>
    <p:sldId id="274" r:id="rId15"/>
    <p:sldId id="267" r:id="rId16"/>
    <p:sldId id="270" r:id="rId17"/>
    <p:sldId id="266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518" autoAdjust="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EC023-DAE1-47B7-A70B-EF122241C293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EC5D9-D926-4072-AB56-88E3FEB0DA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401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92B81-AF48-48B1-9DBA-47DE6092F05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186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EC5D9-D926-4072-AB56-88E3FEB0DA4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56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EC5D9-D926-4072-AB56-88E3FEB0DA4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102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392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542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063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39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69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21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792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06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837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46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39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D52BF-B9ED-474A-B95E-5348A66A0BF9}" type="datetimeFigureOut">
              <a:rPr lang="en-GB" smtClean="0"/>
              <a:t>24/03/2020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C838A-BDBF-415E-AD5D-3FFBE429D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293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hyperlink" Target="https://twitter.com/bigfloetoli" TargetMode="Externa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jpeg"/><Relationship Id="rId7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4.jpeg"/><Relationship Id="rId7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4.jpeg"/><Relationship Id="rId7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4.jpeg"/><Relationship Id="rId7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4.jpeg"/><Relationship Id="rId7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4.jpeg"/><Relationship Id="rId7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4.jpeg"/><Relationship Id="rId7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4.jpeg"/><Relationship Id="rId7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10" Type="http://schemas.openxmlformats.org/officeDocument/2006/relationships/image" Target="../media/image47.pn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www.lyricstraining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5434" y="287474"/>
            <a:ext cx="8829223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b="1" dirty="0" smtClean="0">
                <a:latin typeface="Berlin Sans FB" panose="020E0602020502020306" pitchFamily="34" charset="0"/>
              </a:rPr>
              <a:t>Develop your whole self…</a:t>
            </a:r>
            <a:endParaRPr lang="en-GB" sz="6000" b="1" dirty="0">
              <a:latin typeface="Berlin Sans FB" panose="020E0602020502020306" pitchFamily="34" charset="0"/>
            </a:endParaRPr>
          </a:p>
        </p:txBody>
      </p:sp>
      <p:sp>
        <p:nvSpPr>
          <p:cNvPr id="6" name="Text Box 7"/>
          <p:cNvSpPr txBox="1"/>
          <p:nvPr/>
        </p:nvSpPr>
        <p:spPr>
          <a:xfrm>
            <a:off x="303464" y="414083"/>
            <a:ext cx="2219941" cy="2040377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ButtonPour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ln>
                  <a:noFill/>
                </a:ln>
                <a:solidFill>
                  <a:srgbClr val="92D05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RUSHEY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800" b="1" dirty="0">
                <a:ln>
                  <a:noFill/>
                </a:ln>
                <a:solidFill>
                  <a:srgbClr val="92D05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ln>
                  <a:noFill/>
                </a:ln>
                <a:solidFill>
                  <a:srgbClr val="FFFFFF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passport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3464" y="4491189"/>
            <a:ext cx="8829223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latin typeface="Berlin Sans FB" panose="020E0602020502020306" pitchFamily="34" charset="0"/>
              </a:rPr>
              <a:t>… with French music!</a:t>
            </a:r>
            <a:endParaRPr lang="en-GB" b="1" dirty="0">
              <a:latin typeface="Berlin Sans FB" panose="020E0602020502020306" pitchFamily="34" charset="0"/>
            </a:endParaRPr>
          </a:p>
        </p:txBody>
      </p:sp>
      <p:sp>
        <p:nvSpPr>
          <p:cNvPr id="7" name="Text Box 7"/>
          <p:cNvSpPr txBox="1"/>
          <p:nvPr/>
        </p:nvSpPr>
        <p:spPr>
          <a:xfrm>
            <a:off x="9262239" y="4491189"/>
            <a:ext cx="2219941" cy="2040377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ButtonPour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ln>
                  <a:noFill/>
                </a:ln>
                <a:solidFill>
                  <a:srgbClr val="92D05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RUSHEY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800" b="1" dirty="0">
                <a:ln>
                  <a:noFill/>
                </a:ln>
                <a:solidFill>
                  <a:srgbClr val="92D05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ln>
                  <a:noFill/>
                </a:ln>
                <a:solidFill>
                  <a:srgbClr val="FFFFFF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passport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75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424" y="407963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err="1" smtClean="0">
                <a:latin typeface="Berlin Sans FB Demi" panose="020E0802020502020306" pitchFamily="34" charset="0"/>
              </a:rPr>
              <a:t>Bigflo</a:t>
            </a:r>
            <a:r>
              <a:rPr lang="en-GB" sz="5400" dirty="0" smtClean="0">
                <a:latin typeface="Berlin Sans FB Demi" panose="020E0802020502020306" pitchFamily="34" charset="0"/>
              </a:rPr>
              <a:t> et </a:t>
            </a:r>
            <a:r>
              <a:rPr lang="en-GB" sz="5400" dirty="0" err="1" smtClean="0">
                <a:latin typeface="Berlin Sans FB Demi" panose="020E0802020502020306" pitchFamily="34" charset="0"/>
              </a:rPr>
              <a:t>Oli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pic>
        <p:nvPicPr>
          <p:cNvPr id="1028" name="Picture 4" descr="Image result for bigflo et ol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85" y="1730326"/>
            <a:ext cx="3820121" cy="48623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bigflo et oli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843" y="2159617"/>
            <a:ext cx="1594485" cy="15944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4409440" y="284480"/>
            <a:ext cx="758533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err="1"/>
              <a:t>Bigflo</a:t>
            </a:r>
            <a:r>
              <a:rPr lang="en-GB" b="1" dirty="0"/>
              <a:t> &amp; </a:t>
            </a:r>
            <a:r>
              <a:rPr lang="en-GB" b="1" dirty="0" err="1"/>
              <a:t>Oli</a:t>
            </a:r>
            <a:r>
              <a:rPr lang="en-GB" dirty="0"/>
              <a:t> </a:t>
            </a:r>
            <a:r>
              <a:rPr lang="en-GB" dirty="0" smtClean="0"/>
              <a:t>are </a:t>
            </a:r>
            <a:r>
              <a:rPr lang="en-GB" dirty="0"/>
              <a:t>a French hip-hop </a:t>
            </a:r>
            <a:r>
              <a:rPr lang="en-GB" dirty="0" smtClean="0"/>
              <a:t>duo. The </a:t>
            </a:r>
            <a:r>
              <a:rPr lang="en-GB" dirty="0"/>
              <a:t>duo is composed of two brothers, Florian "</a:t>
            </a:r>
            <a:r>
              <a:rPr lang="en-GB" dirty="0" err="1"/>
              <a:t>Bigflo</a:t>
            </a:r>
            <a:r>
              <a:rPr lang="en-GB" dirty="0"/>
              <a:t>" </a:t>
            </a:r>
            <a:r>
              <a:rPr lang="en-GB" dirty="0" err="1"/>
              <a:t>Ordoñez</a:t>
            </a:r>
            <a:r>
              <a:rPr lang="en-GB" dirty="0"/>
              <a:t> and </a:t>
            </a:r>
            <a:r>
              <a:rPr lang="en-GB" dirty="0" smtClean="0"/>
              <a:t>                                  </a:t>
            </a:r>
            <a:r>
              <a:rPr lang="en-GB" dirty="0" err="1" smtClean="0"/>
              <a:t>Olivio</a:t>
            </a:r>
            <a:r>
              <a:rPr lang="en-GB" dirty="0" smtClean="0"/>
              <a:t> </a:t>
            </a:r>
            <a:r>
              <a:rPr lang="en-GB" dirty="0"/>
              <a:t>"</a:t>
            </a:r>
            <a:r>
              <a:rPr lang="en-GB" dirty="0" err="1"/>
              <a:t>Oli</a:t>
            </a:r>
            <a:r>
              <a:rPr lang="en-GB" dirty="0"/>
              <a:t>" </a:t>
            </a:r>
            <a:r>
              <a:rPr lang="en-GB" dirty="0" err="1" smtClean="0"/>
              <a:t>Ordoñez</a:t>
            </a:r>
            <a:r>
              <a:rPr lang="en-GB" dirty="0" smtClean="0"/>
              <a:t>. </a:t>
            </a:r>
            <a:r>
              <a:rPr lang="en-GB" dirty="0" err="1" smtClean="0"/>
              <a:t>Bigflo</a:t>
            </a:r>
            <a:r>
              <a:rPr lang="en-GB" dirty="0" smtClean="0"/>
              <a:t> </a:t>
            </a:r>
            <a:r>
              <a:rPr lang="en-GB" dirty="0"/>
              <a:t>&amp; </a:t>
            </a:r>
            <a:r>
              <a:rPr lang="en-GB" dirty="0" err="1"/>
              <a:t>Oli</a:t>
            </a:r>
            <a:r>
              <a:rPr lang="en-GB" dirty="0"/>
              <a:t> were born from an Argentine father Fabian and a French mother of Algerian descent, and grew up in </a:t>
            </a:r>
            <a:r>
              <a:rPr lang="en-GB" dirty="0" smtClean="0"/>
              <a:t>Toulouse, France.</a:t>
            </a:r>
            <a:endParaRPr lang="en-GB" dirty="0" smtClean="0">
              <a:latin typeface="Berlin Sans FB" panose="020E0602020502020306" pitchFamily="34" charset="0"/>
            </a:endParaRPr>
          </a:p>
          <a:p>
            <a:pPr algn="l"/>
            <a:endParaRPr lang="en-GB" sz="900" dirty="0">
              <a:latin typeface="Berlin Sans FB" panose="020E0602020502020306" pitchFamily="34" charset="0"/>
            </a:endParaRPr>
          </a:p>
          <a:p>
            <a:pPr algn="l"/>
            <a:r>
              <a:rPr lang="en-GB" b="1" u="sng" dirty="0" smtClean="0"/>
              <a:t>Genre</a:t>
            </a:r>
            <a:r>
              <a:rPr lang="en-GB" dirty="0" smtClean="0"/>
              <a:t>:		Hip </a:t>
            </a:r>
            <a:r>
              <a:rPr lang="en-GB" dirty="0"/>
              <a:t>h</a:t>
            </a:r>
            <a:r>
              <a:rPr lang="en-GB" dirty="0" smtClean="0"/>
              <a:t>op, rap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u="sng" dirty="0" smtClean="0"/>
              <a:t>Albums</a:t>
            </a:r>
            <a:r>
              <a:rPr lang="en-GB" dirty="0" smtClean="0"/>
              <a:t>:	La </a:t>
            </a:r>
            <a:r>
              <a:rPr lang="en-GB" dirty="0" err="1"/>
              <a:t>c</a:t>
            </a:r>
            <a:r>
              <a:rPr lang="en-GB" dirty="0" err="1" smtClean="0"/>
              <a:t>our</a:t>
            </a:r>
            <a:r>
              <a:rPr lang="en-GB" dirty="0" smtClean="0"/>
              <a:t> des grands, La </a:t>
            </a:r>
            <a:r>
              <a:rPr lang="en-GB" dirty="0" err="1" smtClean="0"/>
              <a:t>vraie</a:t>
            </a:r>
            <a:r>
              <a:rPr lang="en-GB" dirty="0" smtClean="0"/>
              <a:t> vie</a:t>
            </a:r>
          </a:p>
          <a:p>
            <a:pPr algn="l"/>
            <a:r>
              <a:rPr lang="en-GB" dirty="0"/>
              <a:t>	</a:t>
            </a:r>
            <a:r>
              <a:rPr lang="en-GB" dirty="0" smtClean="0"/>
              <a:t>	La vie de </a:t>
            </a:r>
            <a:r>
              <a:rPr lang="en-GB" dirty="0" err="1" smtClean="0"/>
              <a:t>rêve</a:t>
            </a:r>
            <a:endParaRPr lang="en-GB" dirty="0" smtClean="0"/>
          </a:p>
          <a:p>
            <a:pPr algn="l"/>
            <a:endParaRPr lang="en-GB" sz="1800" dirty="0" smtClean="0"/>
          </a:p>
          <a:p>
            <a:pPr algn="l"/>
            <a:r>
              <a:rPr lang="en-GB" b="1" u="sng" dirty="0" smtClean="0"/>
              <a:t>Songs</a:t>
            </a:r>
            <a:r>
              <a:rPr lang="en-GB" dirty="0" smtClean="0"/>
              <a:t>:		</a:t>
            </a:r>
            <a:r>
              <a:rPr lang="en-GB" dirty="0" err="1" smtClean="0"/>
              <a:t>Dommage</a:t>
            </a:r>
            <a:r>
              <a:rPr lang="en-GB" dirty="0" smtClean="0"/>
              <a:t>, </a:t>
            </a:r>
            <a:r>
              <a:rPr lang="en-GB" dirty="0" err="1" smtClean="0"/>
              <a:t>Demain</a:t>
            </a:r>
            <a:r>
              <a:rPr lang="en-GB" dirty="0" smtClean="0"/>
              <a:t>, Plus </a:t>
            </a:r>
            <a:r>
              <a:rPr lang="en-GB" dirty="0" err="1" smtClean="0"/>
              <a:t>tard</a:t>
            </a:r>
            <a:endParaRPr lang="en-GB" dirty="0" smtClean="0"/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their YouTube channel </a:t>
            </a:r>
          </a:p>
          <a:p>
            <a:pPr algn="l"/>
            <a:endParaRPr lang="en-GB" dirty="0" smtClean="0"/>
          </a:p>
          <a:p>
            <a:pPr algn="l"/>
            <a:r>
              <a:rPr lang="en-GB" dirty="0" smtClean="0"/>
              <a:t>Follow </a:t>
            </a:r>
            <a:r>
              <a:rPr lang="en-GB" dirty="0" smtClean="0">
                <a:hlinkClick r:id="rId4"/>
              </a:rPr>
              <a:t>@</a:t>
            </a:r>
            <a:r>
              <a:rPr lang="en-GB" dirty="0" err="1" smtClean="0">
                <a:hlinkClick r:id="rId4"/>
              </a:rPr>
              <a:t>bigfloetoli</a:t>
            </a:r>
            <a:r>
              <a:rPr lang="en-GB" dirty="0" smtClean="0"/>
              <a:t> on Twitter, Instagram and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9777" y="6002878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8700029" y="5966965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9976732" y="6002878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/>
          <a:srcRect t="21976" b="21279"/>
          <a:stretch/>
        </p:blipFill>
        <p:spPr>
          <a:xfrm>
            <a:off x="8676061" y="4639064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850" y="4567273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275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15" y="0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err="1" smtClean="0">
                <a:latin typeface="Berlin Sans FB Demi" panose="020E0802020502020306" pitchFamily="34" charset="0"/>
              </a:rPr>
              <a:t>Vianney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409440" y="284480"/>
            <a:ext cx="758533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err="1" smtClean="0"/>
              <a:t>Vianney</a:t>
            </a:r>
            <a:r>
              <a:rPr lang="en-GB" dirty="0"/>
              <a:t> </a:t>
            </a:r>
            <a:r>
              <a:rPr lang="en-GB" dirty="0" smtClean="0"/>
              <a:t>is a French singer-songwriter, who grew up in a music loving family. He discovered a passion for music at the age of 12 and began to write his own songs from then on. At </a:t>
            </a:r>
            <a:r>
              <a:rPr lang="en-GB" dirty="0"/>
              <a:t>24 years </a:t>
            </a:r>
            <a:r>
              <a:rPr lang="en-GB" dirty="0" smtClean="0"/>
              <a:t>old, </a:t>
            </a:r>
            <a:r>
              <a:rPr lang="en-GB" dirty="0"/>
              <a:t>he won the award for performing artist of the year at the </a:t>
            </a:r>
            <a:r>
              <a:rPr lang="en-GB" i="1" dirty="0" err="1" smtClean="0"/>
              <a:t>Victoires</a:t>
            </a:r>
            <a:r>
              <a:rPr lang="en-GB" i="1" dirty="0" smtClean="0"/>
              <a:t> </a:t>
            </a:r>
            <a:r>
              <a:rPr lang="en-GB" i="1" dirty="0"/>
              <a:t>de la </a:t>
            </a:r>
            <a:r>
              <a:rPr lang="en-GB" i="1" dirty="0" err="1"/>
              <a:t>musique</a:t>
            </a:r>
            <a:r>
              <a:rPr lang="en-GB" i="1" dirty="0"/>
              <a:t> </a:t>
            </a:r>
            <a:r>
              <a:rPr lang="en-GB" i="1" dirty="0" smtClean="0"/>
              <a:t>2016. </a:t>
            </a:r>
          </a:p>
          <a:p>
            <a:endParaRPr lang="en-GB" sz="900" dirty="0">
              <a:latin typeface="Berlin Sans FB" panose="020E0602020502020306" pitchFamily="34" charset="0"/>
            </a:endParaRPr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French pop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	</a:t>
            </a:r>
            <a:r>
              <a:rPr lang="en-GB" dirty="0" err="1" smtClean="0"/>
              <a:t>Idées</a:t>
            </a:r>
            <a:r>
              <a:rPr lang="en-GB" dirty="0" smtClean="0"/>
              <a:t> blanches, </a:t>
            </a:r>
            <a:r>
              <a:rPr lang="en-GB" dirty="0" err="1" smtClean="0"/>
              <a:t>Vianney</a:t>
            </a:r>
            <a:endParaRPr lang="en-GB" dirty="0" smtClean="0"/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	Je </a:t>
            </a:r>
            <a:r>
              <a:rPr lang="en-GB" dirty="0" err="1" smtClean="0"/>
              <a:t>m’en</a:t>
            </a:r>
            <a:r>
              <a:rPr lang="en-GB" dirty="0" smtClean="0"/>
              <a:t> </a:t>
            </a:r>
            <a:r>
              <a:rPr lang="en-GB" dirty="0" err="1" smtClean="0"/>
              <a:t>vais</a:t>
            </a:r>
            <a:r>
              <a:rPr lang="en-GB" dirty="0" smtClean="0"/>
              <a:t>, La </a:t>
            </a:r>
            <a:r>
              <a:rPr lang="en-GB" dirty="0" err="1" smtClean="0"/>
              <a:t>même</a:t>
            </a:r>
            <a:r>
              <a:rPr lang="en-GB" dirty="0" smtClean="0"/>
              <a:t>, Dumbo</a:t>
            </a:r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his YouTube channel </a:t>
            </a:r>
          </a:p>
          <a:p>
            <a:pPr algn="l"/>
            <a:endParaRPr lang="en-GB" dirty="0" smtClean="0"/>
          </a:p>
          <a:p>
            <a:pPr algn="l"/>
            <a:r>
              <a:rPr lang="en-GB" dirty="0" smtClean="0"/>
              <a:t>Follow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vianneymusique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/>
              <a:t>on Twitter, Instagram and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777" y="6002878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8700029" y="5966965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9976732" y="6002878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524596" y="4700864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9998" y="4648851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 result for Vianne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5" y="1449977"/>
            <a:ext cx="3820121" cy="51426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Vianne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537" y="2408768"/>
            <a:ext cx="1594485" cy="16125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665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15" y="0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err="1" smtClean="0">
                <a:latin typeface="Berlin Sans FB Demi" panose="020E0802020502020306" pitchFamily="34" charset="0"/>
              </a:rPr>
              <a:t>Louane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409440" y="284480"/>
            <a:ext cx="758533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err="1" smtClean="0"/>
              <a:t>Louane</a:t>
            </a:r>
            <a:r>
              <a:rPr lang="en-GB" dirty="0" smtClean="0"/>
              <a:t> </a:t>
            </a:r>
            <a:r>
              <a:rPr lang="en-GB" dirty="0"/>
              <a:t>is a French singer and actress. She is best known for being a semi-finalist in the second season of The </a:t>
            </a:r>
            <a:r>
              <a:rPr lang="en-GB" dirty="0" smtClean="0"/>
              <a:t>Voice. </a:t>
            </a:r>
            <a:r>
              <a:rPr lang="en-GB" dirty="0"/>
              <a:t>She later got a role in </a:t>
            </a:r>
            <a:r>
              <a:rPr lang="en-GB" i="1" dirty="0"/>
              <a:t>La </a:t>
            </a:r>
            <a:r>
              <a:rPr lang="en-GB" i="1" dirty="0" err="1"/>
              <a:t>Famille</a:t>
            </a:r>
            <a:r>
              <a:rPr lang="en-GB" i="1" dirty="0"/>
              <a:t> </a:t>
            </a:r>
            <a:r>
              <a:rPr lang="en-GB" i="1" dirty="0" err="1"/>
              <a:t>Bélier</a:t>
            </a:r>
            <a:r>
              <a:rPr lang="en-GB" dirty="0"/>
              <a:t> which won her a César Award</a:t>
            </a:r>
            <a:r>
              <a:rPr lang="en-GB" dirty="0" smtClean="0"/>
              <a:t>. </a:t>
            </a:r>
            <a:r>
              <a:rPr lang="en-GB" dirty="0"/>
              <a:t>In 2017, she provided vocals for the track, </a:t>
            </a:r>
            <a:r>
              <a:rPr lang="en-GB" i="1" dirty="0" smtClean="0"/>
              <a:t>                  It </a:t>
            </a:r>
            <a:r>
              <a:rPr lang="en-GB" i="1" dirty="0"/>
              <a:t>Won't Kill </a:t>
            </a:r>
            <a:r>
              <a:rPr lang="en-GB" i="1" dirty="0" err="1"/>
              <a:t>Ya</a:t>
            </a:r>
            <a:r>
              <a:rPr lang="en-GB" i="1" dirty="0" smtClean="0"/>
              <a:t>, </a:t>
            </a:r>
            <a:r>
              <a:rPr lang="en-GB" dirty="0"/>
              <a:t>from The Chainsmokers' debut </a:t>
            </a:r>
            <a:r>
              <a:rPr lang="en-GB" dirty="0" smtClean="0"/>
              <a:t>album.</a:t>
            </a:r>
          </a:p>
          <a:p>
            <a:endParaRPr lang="en-GB" sz="900" dirty="0">
              <a:latin typeface="Berlin Sans FB" panose="020E0602020502020306" pitchFamily="34" charset="0"/>
            </a:endParaRPr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French pop, electronica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	</a:t>
            </a:r>
            <a:r>
              <a:rPr lang="en-GB" dirty="0" err="1" smtClean="0"/>
              <a:t>Chambre</a:t>
            </a:r>
            <a:r>
              <a:rPr lang="en-GB" dirty="0" smtClean="0"/>
              <a:t> 12, </a:t>
            </a:r>
            <a:r>
              <a:rPr lang="en-GB" dirty="0" err="1" smtClean="0"/>
              <a:t>Louane</a:t>
            </a:r>
            <a:endParaRPr lang="en-GB" dirty="0" smtClean="0"/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	</a:t>
            </a:r>
            <a:r>
              <a:rPr lang="en-GB" dirty="0" err="1" smtClean="0"/>
              <a:t>Avenir</a:t>
            </a:r>
            <a:r>
              <a:rPr lang="en-GB" dirty="0" smtClean="0"/>
              <a:t>, Immobile, Je vole</a:t>
            </a:r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her YouTube channel </a:t>
            </a:r>
          </a:p>
          <a:p>
            <a:pPr algn="l"/>
            <a:endParaRPr lang="en-GB" sz="1800" dirty="0" smtClean="0"/>
          </a:p>
          <a:p>
            <a:pPr algn="l"/>
            <a:r>
              <a:rPr lang="en-GB" dirty="0" smtClean="0"/>
              <a:t>Follow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louane</a:t>
            </a:r>
            <a:r>
              <a:rPr lang="en-GB" dirty="0" smtClean="0"/>
              <a:t> on Twitter, Instagram and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777" y="6002878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8700029" y="5966965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9976732" y="6002878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700029" y="4753006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306" y="4649183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Loua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85" y="1378612"/>
            <a:ext cx="3820121" cy="51426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Loua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989" y="2337403"/>
            <a:ext cx="1594485" cy="16125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18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15" y="0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err="1" smtClean="0">
                <a:latin typeface="Berlin Sans FB Demi" panose="020E0802020502020306" pitchFamily="34" charset="0"/>
              </a:rPr>
              <a:t>Stromae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409440" y="284480"/>
            <a:ext cx="758533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err="1" smtClean="0"/>
              <a:t>Stromae</a:t>
            </a:r>
            <a:r>
              <a:rPr lang="en-GB" dirty="0" smtClean="0"/>
              <a:t>, (</a:t>
            </a:r>
            <a:r>
              <a:rPr lang="en-GB" dirty="0"/>
              <a:t>which is "Maestro" with the syllables reversed following the French slang practice, verlan</a:t>
            </a:r>
            <a:r>
              <a:rPr lang="en-GB" dirty="0" smtClean="0"/>
              <a:t>) </a:t>
            </a:r>
            <a:r>
              <a:rPr lang="en-GB" dirty="0"/>
              <a:t>is a </a:t>
            </a:r>
            <a:r>
              <a:rPr lang="en-GB" dirty="0" smtClean="0"/>
              <a:t>Belgian musician, rapper, singer and songwriter. He became famous in 2009 with his song </a:t>
            </a:r>
            <a:r>
              <a:rPr lang="en-GB" i="1" dirty="0" err="1" smtClean="0"/>
              <a:t>Alors</a:t>
            </a:r>
            <a:r>
              <a:rPr lang="en-GB" i="1" dirty="0" smtClean="0"/>
              <a:t>, on danse</a:t>
            </a:r>
            <a:r>
              <a:rPr lang="en-GB" dirty="0" smtClean="0"/>
              <a:t>, which became a number one in several European countries.</a:t>
            </a:r>
          </a:p>
          <a:p>
            <a:endParaRPr lang="en-GB" sz="900" dirty="0">
              <a:latin typeface="Berlin Sans FB" panose="020E0602020502020306" pitchFamily="34" charset="0"/>
            </a:endParaRPr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Hip hop, electronic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	Cheese, Racine </a:t>
            </a:r>
            <a:r>
              <a:rPr lang="en-GB" dirty="0" err="1"/>
              <a:t>c</a:t>
            </a:r>
            <a:r>
              <a:rPr lang="en-GB" dirty="0" err="1" smtClean="0"/>
              <a:t>arrée</a:t>
            </a:r>
            <a:endParaRPr lang="en-GB" dirty="0" smtClean="0"/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	</a:t>
            </a:r>
            <a:r>
              <a:rPr lang="en-GB" dirty="0" err="1" smtClean="0"/>
              <a:t>Papaoutai</a:t>
            </a:r>
            <a:r>
              <a:rPr lang="en-GB" dirty="0" smtClean="0"/>
              <a:t>, Formidable, Ta fête</a:t>
            </a:r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his YouTube channel </a:t>
            </a:r>
          </a:p>
          <a:p>
            <a:pPr algn="l"/>
            <a:endParaRPr lang="en-GB" dirty="0" smtClean="0"/>
          </a:p>
          <a:p>
            <a:pPr algn="l"/>
            <a:r>
              <a:rPr lang="en-GB" dirty="0" smtClean="0"/>
              <a:t>Follow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stromae</a:t>
            </a:r>
            <a:r>
              <a:rPr lang="en-GB" dirty="0" smtClean="0"/>
              <a:t> on Twitter, Instagram and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777" y="6002878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8700029" y="5966965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9976732" y="6002878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568526" y="4688828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306" y="4582728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Stroma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72" y="1306287"/>
            <a:ext cx="3429000" cy="52863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Stroma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15505" y="2088079"/>
            <a:ext cx="1520981" cy="20016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439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15" y="0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smtClean="0">
                <a:latin typeface="Berlin Sans FB Demi" panose="020E0802020502020306" pitchFamily="34" charset="0"/>
              </a:rPr>
              <a:t>L.E.J.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122526" y="284480"/>
            <a:ext cx="8069474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L.E.J</a:t>
            </a:r>
            <a:r>
              <a:rPr lang="en-GB" dirty="0"/>
              <a:t>, short for </a:t>
            </a:r>
            <a:r>
              <a:rPr lang="en-GB" b="1" dirty="0" err="1"/>
              <a:t>L</a:t>
            </a:r>
            <a:r>
              <a:rPr lang="en-GB" dirty="0" err="1"/>
              <a:t>ucie</a:t>
            </a:r>
            <a:r>
              <a:rPr lang="en-GB" dirty="0"/>
              <a:t>, </a:t>
            </a:r>
            <a:r>
              <a:rPr lang="en-GB" b="1" dirty="0" err="1"/>
              <a:t>É</a:t>
            </a:r>
            <a:r>
              <a:rPr lang="en-GB" dirty="0" err="1"/>
              <a:t>lisa</a:t>
            </a:r>
            <a:r>
              <a:rPr lang="en-GB" dirty="0"/>
              <a:t> and </a:t>
            </a:r>
            <a:r>
              <a:rPr lang="en-GB" b="1" dirty="0" smtClean="0"/>
              <a:t>J</a:t>
            </a:r>
            <a:r>
              <a:rPr lang="en-GB" dirty="0" smtClean="0"/>
              <a:t>uliette, </a:t>
            </a:r>
            <a:r>
              <a:rPr lang="en-GB" dirty="0"/>
              <a:t>is a French band composed of three </a:t>
            </a:r>
            <a:r>
              <a:rPr lang="en-GB" dirty="0" smtClean="0"/>
              <a:t>childhood friends </a:t>
            </a:r>
            <a:r>
              <a:rPr lang="en-GB" dirty="0"/>
              <a:t>from Saint-Denis, </a:t>
            </a:r>
            <a:r>
              <a:rPr lang="en-GB" dirty="0" smtClean="0"/>
              <a:t>in</a:t>
            </a:r>
            <a:r>
              <a:rPr lang="en-GB" dirty="0"/>
              <a:t> Paris' suburbs. They got famous by condensing numerous </a:t>
            </a:r>
            <a:r>
              <a:rPr lang="en-GB" dirty="0" smtClean="0"/>
              <a:t>top songs </a:t>
            </a:r>
            <a:r>
              <a:rPr lang="en-GB" dirty="0"/>
              <a:t>from the summer of 2015 </a:t>
            </a:r>
            <a:r>
              <a:rPr lang="en-GB" dirty="0" smtClean="0"/>
              <a:t>into a</a:t>
            </a:r>
            <a:r>
              <a:rPr lang="en-GB" dirty="0"/>
              <a:t> mashup </a:t>
            </a:r>
            <a:r>
              <a:rPr lang="en-GB" dirty="0" smtClean="0"/>
              <a:t>performance.</a:t>
            </a:r>
            <a:r>
              <a:rPr lang="en-GB" baseline="30000" dirty="0"/>
              <a:t> </a:t>
            </a:r>
            <a:r>
              <a:rPr lang="en-GB" dirty="0" smtClean="0"/>
              <a:t>Their </a:t>
            </a:r>
            <a:r>
              <a:rPr lang="en-GB" dirty="0"/>
              <a:t>song mashup </a:t>
            </a:r>
            <a:r>
              <a:rPr lang="en-GB" i="1" dirty="0"/>
              <a:t>Summer 2015</a:t>
            </a:r>
            <a:r>
              <a:rPr lang="en-GB" dirty="0"/>
              <a:t> had millions of plays </a:t>
            </a:r>
            <a:r>
              <a:rPr lang="en-GB" dirty="0" smtClean="0"/>
              <a:t>on</a:t>
            </a:r>
            <a:r>
              <a:rPr lang="en-GB" dirty="0"/>
              <a:t> </a:t>
            </a:r>
            <a:r>
              <a:rPr lang="en-GB" i="1" dirty="0"/>
              <a:t>YouTube</a:t>
            </a:r>
            <a:r>
              <a:rPr lang="en-GB" dirty="0"/>
              <a:t> </a:t>
            </a:r>
            <a:r>
              <a:rPr lang="en-GB" dirty="0" smtClean="0"/>
              <a:t>becoming a </a:t>
            </a:r>
            <a:r>
              <a:rPr lang="en-GB" dirty="0"/>
              <a:t>global hit in less than a </a:t>
            </a:r>
            <a:r>
              <a:rPr lang="en-GB" dirty="0" smtClean="0"/>
              <a:t>month</a:t>
            </a:r>
          </a:p>
          <a:p>
            <a:endParaRPr lang="en-GB" sz="900" dirty="0">
              <a:latin typeface="Berlin Sans FB" panose="020E0602020502020306" pitchFamily="34" charset="0"/>
            </a:endParaRPr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Pop, classical, electronic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	</a:t>
            </a:r>
            <a:r>
              <a:rPr lang="en-GB" dirty="0" err="1" smtClean="0"/>
              <a:t>Poupées</a:t>
            </a:r>
            <a:r>
              <a:rPr lang="en-GB" dirty="0" smtClean="0"/>
              <a:t> </a:t>
            </a:r>
            <a:r>
              <a:rPr lang="en-GB" dirty="0" err="1" smtClean="0"/>
              <a:t>russes</a:t>
            </a:r>
            <a:endParaRPr lang="en-GB" dirty="0" smtClean="0"/>
          </a:p>
          <a:p>
            <a:pPr algn="r"/>
            <a:endParaRPr lang="en-GB" sz="180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	La </a:t>
            </a:r>
            <a:r>
              <a:rPr lang="en-GB" dirty="0" err="1" smtClean="0"/>
              <a:t>dalle</a:t>
            </a:r>
            <a:r>
              <a:rPr lang="en-GB" dirty="0" smtClean="0"/>
              <a:t>, La </a:t>
            </a:r>
            <a:r>
              <a:rPr lang="en-GB" dirty="0" err="1" smtClean="0"/>
              <a:t>nuit</a:t>
            </a:r>
            <a:r>
              <a:rPr lang="en-GB" dirty="0" smtClean="0"/>
              <a:t>, </a:t>
            </a:r>
            <a:r>
              <a:rPr lang="en-GB" dirty="0" err="1" smtClean="0"/>
              <a:t>Liberté</a:t>
            </a:r>
            <a:r>
              <a:rPr lang="en-GB" dirty="0" smtClean="0"/>
              <a:t> </a:t>
            </a:r>
            <a:r>
              <a:rPr lang="en-GB" dirty="0" err="1" smtClean="0"/>
              <a:t>égalité</a:t>
            </a:r>
            <a:endParaRPr lang="en-GB" dirty="0" smtClean="0"/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their YouTube channel </a:t>
            </a:r>
          </a:p>
          <a:p>
            <a:pPr algn="l"/>
            <a:endParaRPr lang="en-GB" sz="700" dirty="0" smtClean="0"/>
          </a:p>
          <a:p>
            <a:pPr algn="l"/>
            <a:r>
              <a:rPr lang="en-GB" dirty="0" smtClean="0"/>
              <a:t>Follow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LucieElisaJuliette</a:t>
            </a:r>
            <a:r>
              <a:rPr lang="en-GB" dirty="0" smtClean="0"/>
              <a:t> on Twitter, Instagram and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918" y="6112033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8676061" y="6074484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9976732" y="6107403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584267" y="4975789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966" y="4751563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Image result for L.E.J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5" y="1465560"/>
            <a:ext cx="3643388" cy="47403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L.E.J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296" y="2593802"/>
            <a:ext cx="2539657" cy="16010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3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15" y="0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smtClean="0">
                <a:latin typeface="Berlin Sans FB Demi" panose="020E0802020502020306" pitchFamily="34" charset="0"/>
              </a:rPr>
              <a:t>Soprano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064000" y="284480"/>
            <a:ext cx="793077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/>
              <a:t>Soprano</a:t>
            </a:r>
            <a:r>
              <a:rPr lang="en-GB" dirty="0" smtClean="0"/>
              <a:t> is a French singer and rapper. He is a part of the rap group </a:t>
            </a:r>
            <a:r>
              <a:rPr lang="en-GB" dirty="0" err="1" smtClean="0"/>
              <a:t>Psy</a:t>
            </a:r>
            <a:r>
              <a:rPr lang="en-GB" dirty="0" smtClean="0"/>
              <a:t> 4 de la Rime, a French hip hop band formed in 1992 in Marseille comprising of several rappers with immigrant backgrounds from former French colonies. After their split, Soprano went on to have a very successful solo career.</a:t>
            </a:r>
          </a:p>
          <a:p>
            <a:endParaRPr lang="en-GB" sz="900" dirty="0">
              <a:latin typeface="Berlin Sans FB" panose="020E0602020502020306" pitchFamily="34" charset="0"/>
            </a:endParaRPr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Hip hop, rap, urban music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	</a:t>
            </a:r>
            <a:r>
              <a:rPr lang="en-GB" dirty="0" err="1" smtClean="0"/>
              <a:t>L’Everest</a:t>
            </a:r>
            <a:r>
              <a:rPr lang="en-GB" dirty="0" smtClean="0"/>
              <a:t>, Phoenix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	</a:t>
            </a:r>
            <a:r>
              <a:rPr lang="en-GB" dirty="0" err="1" smtClean="0"/>
              <a:t>Zoum</a:t>
            </a:r>
            <a:r>
              <a:rPr lang="en-GB" dirty="0" smtClean="0"/>
              <a:t>,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/>
              <a:t>f</a:t>
            </a:r>
            <a:r>
              <a:rPr lang="en-GB" dirty="0" smtClean="0"/>
              <a:t>eu, Mon </a:t>
            </a:r>
            <a:r>
              <a:rPr lang="en-GB" dirty="0" err="1" smtClean="0"/>
              <a:t>précieux</a:t>
            </a:r>
            <a:endParaRPr lang="en-GB" dirty="0"/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his YouTube channel </a:t>
            </a:r>
          </a:p>
          <a:p>
            <a:pPr algn="l"/>
            <a:endParaRPr lang="en-GB" dirty="0" smtClean="0"/>
          </a:p>
          <a:p>
            <a:pPr algn="l"/>
            <a:r>
              <a:rPr lang="en-GB" dirty="0" smtClean="0"/>
              <a:t>Follow </a:t>
            </a:r>
            <a:r>
              <a:rPr lang="en-GB" u="sng" dirty="0" smtClean="0">
                <a:solidFill>
                  <a:srgbClr val="0070C0"/>
                </a:solidFill>
              </a:rPr>
              <a:t>@sopranopsy4</a:t>
            </a:r>
            <a:r>
              <a:rPr lang="en-GB" dirty="0" smtClean="0"/>
              <a:t> on Twitter and Instagram and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sopranofficiel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/>
              <a:t>on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094" y="6087190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9389346" y="6051277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10666049" y="6087190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263210" y="4726152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581" y="4603226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mage result for soprano french sing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66" y="1276279"/>
            <a:ext cx="3429000" cy="52863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soprano french singer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686" y="2471649"/>
            <a:ext cx="1574725" cy="15747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99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15" y="0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smtClean="0">
                <a:latin typeface="Berlin Sans FB Demi" panose="020E0802020502020306" pitchFamily="34" charset="0"/>
              </a:rPr>
              <a:t>Black M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064000" y="284480"/>
            <a:ext cx="793077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/>
              <a:t>Black M </a:t>
            </a:r>
            <a:r>
              <a:rPr lang="en-GB" dirty="0" smtClean="0"/>
              <a:t>(Black </a:t>
            </a:r>
            <a:r>
              <a:rPr lang="en-GB" dirty="0" err="1" smtClean="0"/>
              <a:t>Mesrimes</a:t>
            </a:r>
            <a:r>
              <a:rPr lang="en-GB" dirty="0" smtClean="0"/>
              <a:t>) is a French rapper and singer-</a:t>
            </a:r>
            <a:r>
              <a:rPr lang="en-GB" dirty="0" err="1" smtClean="0"/>
              <a:t>singwriter</a:t>
            </a:r>
            <a:r>
              <a:rPr lang="en-GB" dirty="0" smtClean="0"/>
              <a:t> from Paris. </a:t>
            </a:r>
            <a:r>
              <a:rPr lang="en-GB" dirty="0"/>
              <a:t>He is famous for his membership in the French rap and hip hop collective </a:t>
            </a:r>
            <a:r>
              <a:rPr lang="en-GB" i="1" dirty="0"/>
              <a:t>Sexion d'Assaut</a:t>
            </a:r>
            <a:r>
              <a:rPr lang="en-GB" dirty="0"/>
              <a:t> in addition to his solo work and collaborations with various </a:t>
            </a:r>
            <a:r>
              <a:rPr lang="en-GB" dirty="0" smtClean="0"/>
              <a:t>artists. Black </a:t>
            </a:r>
            <a:r>
              <a:rPr lang="en-GB" dirty="0"/>
              <a:t>M uses many punch lines and onomatopoeias in his works</a:t>
            </a:r>
            <a:r>
              <a:rPr lang="en-GB" dirty="0" smtClean="0"/>
              <a:t>.</a:t>
            </a:r>
          </a:p>
          <a:p>
            <a:endParaRPr lang="en-GB" sz="900" dirty="0">
              <a:latin typeface="Berlin Sans FB" panose="020E0602020502020306" pitchFamily="34" charset="0"/>
            </a:endParaRPr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Hip hop, R&amp;B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	</a:t>
            </a:r>
            <a:r>
              <a:rPr lang="en-GB" dirty="0" err="1" smtClean="0"/>
              <a:t>Éternel</a:t>
            </a:r>
            <a:r>
              <a:rPr lang="en-GB" dirty="0" smtClean="0"/>
              <a:t> </a:t>
            </a:r>
            <a:r>
              <a:rPr lang="en-GB" dirty="0" err="1" smtClean="0"/>
              <a:t>insatisfait</a:t>
            </a:r>
            <a:endParaRPr lang="en-GB" dirty="0" smtClean="0"/>
          </a:p>
          <a:p>
            <a:pPr algn="l"/>
            <a:r>
              <a:rPr lang="en-GB" dirty="0"/>
              <a:t>	</a:t>
            </a:r>
            <a:r>
              <a:rPr lang="en-GB" dirty="0" smtClean="0"/>
              <a:t>	Il </a:t>
            </a:r>
            <a:r>
              <a:rPr lang="en-GB" dirty="0" err="1" smtClean="0"/>
              <a:t>était</a:t>
            </a:r>
            <a:r>
              <a:rPr lang="en-GB" dirty="0" smtClean="0"/>
              <a:t> </a:t>
            </a:r>
            <a:r>
              <a:rPr lang="en-GB" dirty="0" err="1" smtClean="0"/>
              <a:t>une</a:t>
            </a:r>
            <a:r>
              <a:rPr lang="en-GB" dirty="0" smtClean="0"/>
              <a:t> </a:t>
            </a:r>
            <a:r>
              <a:rPr lang="en-GB" dirty="0" err="1" smtClean="0"/>
              <a:t>fois</a:t>
            </a:r>
            <a:endParaRPr lang="en-GB" dirty="0" smtClean="0"/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	Mon </a:t>
            </a:r>
            <a:r>
              <a:rPr lang="en-GB" dirty="0"/>
              <a:t>b</a:t>
            </a:r>
            <a:r>
              <a:rPr lang="en-GB" dirty="0" smtClean="0"/>
              <a:t>eau-frère, Sur </a:t>
            </a:r>
            <a:r>
              <a:rPr lang="en-GB" dirty="0"/>
              <a:t>m</a:t>
            </a:r>
            <a:r>
              <a:rPr lang="en-GB" dirty="0" smtClean="0"/>
              <a:t>a </a:t>
            </a:r>
            <a:r>
              <a:rPr lang="en-GB" dirty="0"/>
              <a:t>R</a:t>
            </a:r>
            <a:r>
              <a:rPr lang="en-GB" dirty="0" smtClean="0"/>
              <a:t>oute, French </a:t>
            </a:r>
            <a:r>
              <a:rPr lang="en-GB" dirty="0"/>
              <a:t>k</a:t>
            </a:r>
            <a:r>
              <a:rPr lang="en-GB" dirty="0" smtClean="0"/>
              <a:t>iss</a:t>
            </a:r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his YouTube channel </a:t>
            </a:r>
          </a:p>
          <a:p>
            <a:pPr algn="l"/>
            <a:endParaRPr lang="en-GB" dirty="0" smtClean="0"/>
          </a:p>
          <a:p>
            <a:pPr algn="l"/>
            <a:r>
              <a:rPr lang="en-GB" dirty="0" smtClean="0"/>
              <a:t>Follow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Bmesrimes</a:t>
            </a:r>
            <a:r>
              <a:rPr lang="en-GB" dirty="0" smtClean="0"/>
              <a:t> on Twitter,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blackm</a:t>
            </a:r>
            <a:r>
              <a:rPr lang="en-GB" dirty="0" smtClean="0"/>
              <a:t> on Instagram and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Blackmesrimesofficiel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/>
              <a:t>on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212" y="6087190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10088464" y="6051277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11365167" y="6087190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230915" y="4645871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464" y="4518371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6391" y="2151794"/>
            <a:ext cx="1639315" cy="16393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200" name="Picture 8" descr="Image result for black 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55" y="1335337"/>
            <a:ext cx="3465711" cy="52863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40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15" y="0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smtClean="0">
                <a:latin typeface="Berlin Sans FB Demi" panose="020E0802020502020306" pitchFamily="34" charset="0"/>
              </a:rPr>
              <a:t>Maître </a:t>
            </a:r>
            <a:r>
              <a:rPr lang="en-GB" sz="5400" dirty="0" err="1" smtClean="0">
                <a:latin typeface="Berlin Sans FB Demi" panose="020E0802020502020306" pitchFamily="34" charset="0"/>
              </a:rPr>
              <a:t>Gims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064000" y="284480"/>
            <a:ext cx="802014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/>
              <a:t>Maître </a:t>
            </a:r>
            <a:r>
              <a:rPr lang="en-GB" b="1" dirty="0" err="1"/>
              <a:t>Gims</a:t>
            </a:r>
            <a:r>
              <a:rPr lang="en-GB" b="1" dirty="0"/>
              <a:t> </a:t>
            </a:r>
            <a:r>
              <a:rPr lang="en-GB" dirty="0"/>
              <a:t>or just </a:t>
            </a:r>
            <a:r>
              <a:rPr lang="en-GB" b="1" dirty="0" err="1"/>
              <a:t>Gims</a:t>
            </a:r>
            <a:r>
              <a:rPr lang="en-GB" dirty="0"/>
              <a:t>, is a Congolese singer, rapper and composer. He grew up in France and currently lives in France and Morocco. He is a former member of the hip hop group </a:t>
            </a:r>
            <a:r>
              <a:rPr lang="en-GB" i="1" dirty="0"/>
              <a:t>Sexion d'Assaut</a:t>
            </a:r>
            <a:r>
              <a:rPr lang="en-GB" dirty="0"/>
              <a:t>, and released his major label debut album, </a:t>
            </a:r>
            <a:r>
              <a:rPr lang="en-GB" i="1" dirty="0"/>
              <a:t>Subliminal</a:t>
            </a:r>
            <a:r>
              <a:rPr lang="en-GB" dirty="0"/>
              <a:t>, in 2013</a:t>
            </a:r>
            <a:r>
              <a:rPr lang="en-GB" dirty="0" smtClean="0"/>
              <a:t>.</a:t>
            </a:r>
          </a:p>
          <a:p>
            <a:endParaRPr lang="en-GB" sz="900" dirty="0">
              <a:latin typeface="Berlin Sans FB" panose="020E0602020502020306" pitchFamily="34" charset="0"/>
            </a:endParaRPr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Hip hop, R&amp;B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	Mon </a:t>
            </a:r>
            <a:r>
              <a:rPr lang="en-GB" dirty="0" err="1" smtClean="0"/>
              <a:t>coeur</a:t>
            </a:r>
            <a:r>
              <a:rPr lang="en-GB" dirty="0" smtClean="0"/>
              <a:t> </a:t>
            </a:r>
            <a:r>
              <a:rPr lang="en-GB" dirty="0" err="1" smtClean="0"/>
              <a:t>avait</a:t>
            </a:r>
            <a:r>
              <a:rPr lang="en-GB" dirty="0" smtClean="0"/>
              <a:t> raison, </a:t>
            </a:r>
            <a:r>
              <a:rPr lang="en-GB" dirty="0" err="1" smtClean="0"/>
              <a:t>Ceinture</a:t>
            </a:r>
            <a:r>
              <a:rPr lang="en-GB" dirty="0" smtClean="0"/>
              <a:t> noire</a:t>
            </a:r>
          </a:p>
          <a:p>
            <a:pPr algn="l"/>
            <a:endParaRPr lang="en-GB" sz="160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	</a:t>
            </a:r>
            <a:r>
              <a:rPr lang="en-GB" dirty="0" err="1" smtClean="0"/>
              <a:t>Reste</a:t>
            </a:r>
            <a:r>
              <a:rPr lang="en-GB" dirty="0" smtClean="0"/>
              <a:t>, La </a:t>
            </a:r>
            <a:r>
              <a:rPr lang="en-GB" dirty="0" err="1" smtClean="0"/>
              <a:t>même</a:t>
            </a:r>
            <a:r>
              <a:rPr lang="en-GB" dirty="0" smtClean="0"/>
              <a:t>, Est-</a:t>
            </a:r>
            <a:r>
              <a:rPr lang="en-GB" dirty="0" err="1" smtClean="0"/>
              <a:t>ce</a:t>
            </a:r>
            <a:r>
              <a:rPr lang="en-GB" dirty="0" smtClean="0"/>
              <a:t> que </a:t>
            </a:r>
            <a:r>
              <a:rPr lang="en-GB" dirty="0" err="1" smtClean="0"/>
              <a:t>tu</a:t>
            </a:r>
            <a:r>
              <a:rPr lang="en-GB" dirty="0" smtClean="0"/>
              <a:t> </a:t>
            </a:r>
            <a:r>
              <a:rPr lang="en-GB" dirty="0" err="1" smtClean="0"/>
              <a:t>m’aimes</a:t>
            </a:r>
            <a:r>
              <a:rPr lang="en-GB" dirty="0" smtClean="0"/>
              <a:t>?</a:t>
            </a:r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his YouTube channel </a:t>
            </a:r>
          </a:p>
          <a:p>
            <a:pPr algn="l"/>
            <a:endParaRPr lang="en-GB" sz="1400" dirty="0" smtClean="0"/>
          </a:p>
          <a:p>
            <a:pPr algn="l"/>
            <a:r>
              <a:rPr lang="en-GB" dirty="0" smtClean="0"/>
              <a:t>Follow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MaitreGIMs</a:t>
            </a:r>
            <a:r>
              <a:rPr lang="en-GB" dirty="0" smtClean="0"/>
              <a:t> on Twitter,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gims</a:t>
            </a:r>
            <a:r>
              <a:rPr lang="en-GB" dirty="0" smtClean="0"/>
              <a:t> on Instagram and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maitregimsoff</a:t>
            </a:r>
            <a:r>
              <a:rPr lang="en-GB" dirty="0" smtClean="0">
                <a:solidFill>
                  <a:srgbClr val="0070C0"/>
                </a:solidFill>
              </a:rPr>
              <a:t>  </a:t>
            </a:r>
            <a:r>
              <a:rPr lang="en-GB" dirty="0" smtClean="0"/>
              <a:t>on Facebook</a:t>
            </a:r>
          </a:p>
          <a:p>
            <a:pPr algn="l"/>
            <a:r>
              <a:rPr lang="en-GB" b="1" dirty="0" smtClean="0"/>
              <a:t>	</a:t>
            </a:r>
            <a:r>
              <a:rPr lang="en-GB" dirty="0" smtClean="0"/>
              <a:t>	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555" y="6059257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9505807" y="6023344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10782510" y="6059257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177087" y="4666188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150" y="4566798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Image result for maitre gim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02" y="1505243"/>
            <a:ext cx="3465711" cy="51164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maitre gim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3924" y="1746461"/>
            <a:ext cx="1346449" cy="13583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46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7" y="312466"/>
            <a:ext cx="4108399" cy="1137511"/>
          </a:xfrm>
        </p:spPr>
        <p:txBody>
          <a:bodyPr>
            <a:normAutofit fontScale="90000"/>
          </a:bodyPr>
          <a:lstStyle/>
          <a:p>
            <a:r>
              <a:rPr lang="en-GB" sz="5400" dirty="0" err="1" smtClean="0">
                <a:latin typeface="Berlin Sans FB Demi" panose="020E0802020502020306" pitchFamily="34" charset="0"/>
              </a:rPr>
              <a:t>Camélia</a:t>
            </a:r>
            <a:r>
              <a:rPr lang="en-GB" sz="5400" dirty="0" smtClean="0">
                <a:latin typeface="Berlin Sans FB Demi" panose="020E0802020502020306" pitchFamily="34" charset="0"/>
              </a:rPr>
              <a:t> </a:t>
            </a:r>
            <a:r>
              <a:rPr lang="en-GB" sz="5400" dirty="0" err="1" smtClean="0">
                <a:latin typeface="Berlin Sans FB Demi" panose="020E0802020502020306" pitchFamily="34" charset="0"/>
              </a:rPr>
              <a:t>Jordana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355222" y="241101"/>
            <a:ext cx="758533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err="1"/>
              <a:t>Camélia</a:t>
            </a:r>
            <a:r>
              <a:rPr lang="en-GB" b="1" dirty="0"/>
              <a:t> </a:t>
            </a:r>
            <a:r>
              <a:rPr lang="en-GB" b="1" dirty="0" err="1"/>
              <a:t>Jordana</a:t>
            </a:r>
            <a:r>
              <a:rPr lang="en-GB" dirty="0"/>
              <a:t> </a:t>
            </a:r>
            <a:r>
              <a:rPr lang="en-GB" dirty="0" err="1"/>
              <a:t>Riad-Aliouane</a:t>
            </a:r>
            <a:r>
              <a:rPr lang="en-GB" dirty="0"/>
              <a:t> </a:t>
            </a:r>
            <a:r>
              <a:rPr lang="en-GB" dirty="0" smtClean="0"/>
              <a:t>is </a:t>
            </a:r>
            <a:r>
              <a:rPr lang="en-GB" dirty="0"/>
              <a:t>a French pop singer and actress. </a:t>
            </a:r>
            <a:r>
              <a:rPr lang="en-GB" dirty="0" err="1"/>
              <a:t>Jordana</a:t>
            </a:r>
            <a:r>
              <a:rPr lang="en-GB" dirty="0"/>
              <a:t> was born </a:t>
            </a:r>
            <a:r>
              <a:rPr lang="en-GB" dirty="0" smtClean="0"/>
              <a:t>in</a:t>
            </a:r>
            <a:r>
              <a:rPr lang="en-GB" dirty="0"/>
              <a:t> Toulon, to French parents of Algerian descent. </a:t>
            </a:r>
            <a:r>
              <a:rPr lang="en-GB" dirty="0" smtClean="0"/>
              <a:t>She </a:t>
            </a:r>
            <a:r>
              <a:rPr lang="en-GB" dirty="0"/>
              <a:t>rose to fame </a:t>
            </a:r>
            <a:r>
              <a:rPr lang="en-GB" dirty="0" smtClean="0"/>
              <a:t>at 16 years old, after </a:t>
            </a:r>
            <a:r>
              <a:rPr lang="en-GB" dirty="0"/>
              <a:t>participating in the television show Nouvelle Star, the French version of Pop Idol, in 2009, where she came third</a:t>
            </a:r>
            <a:r>
              <a:rPr lang="en-GB" dirty="0" smtClean="0"/>
              <a:t>.</a:t>
            </a:r>
          </a:p>
          <a:p>
            <a:endParaRPr lang="en-GB" sz="900" dirty="0">
              <a:latin typeface="Berlin Sans FB" panose="020E0602020502020306" pitchFamily="34" charset="0"/>
            </a:endParaRPr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French pop, folk pop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	</a:t>
            </a:r>
            <a:r>
              <a:rPr lang="en-GB" dirty="0" err="1" smtClean="0"/>
              <a:t>Camélia</a:t>
            </a:r>
            <a:r>
              <a:rPr lang="en-GB" dirty="0" smtClean="0"/>
              <a:t> </a:t>
            </a:r>
            <a:r>
              <a:rPr lang="en-GB" dirty="0" err="1" smtClean="0"/>
              <a:t>Jordana</a:t>
            </a:r>
            <a:r>
              <a:rPr lang="en-GB" dirty="0" smtClean="0"/>
              <a:t>, </a:t>
            </a:r>
            <a:r>
              <a:rPr lang="en-GB" dirty="0" err="1" smtClean="0"/>
              <a:t>Dans</a:t>
            </a:r>
            <a:r>
              <a:rPr lang="en-GB" dirty="0" smtClean="0"/>
              <a:t> la </a:t>
            </a:r>
            <a:r>
              <a:rPr lang="en-GB" dirty="0" err="1" smtClean="0"/>
              <a:t>peau</a:t>
            </a:r>
            <a:endParaRPr lang="en-GB" dirty="0" smtClean="0"/>
          </a:p>
          <a:p>
            <a:pPr algn="l"/>
            <a:r>
              <a:rPr lang="en-GB" dirty="0"/>
              <a:t>	</a:t>
            </a:r>
            <a:r>
              <a:rPr lang="en-GB" dirty="0" smtClean="0"/>
              <a:t>	LOST</a:t>
            </a:r>
          </a:p>
          <a:p>
            <a:pPr algn="l"/>
            <a:endParaRPr lang="en-GB" sz="105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	</a:t>
            </a:r>
            <a:r>
              <a:rPr lang="en-GB" dirty="0" err="1" smtClean="0"/>
              <a:t>Dans</a:t>
            </a:r>
            <a:r>
              <a:rPr lang="en-GB" dirty="0" smtClean="0"/>
              <a:t> la </a:t>
            </a:r>
            <a:r>
              <a:rPr lang="en-GB" dirty="0" err="1" smtClean="0"/>
              <a:t>peau</a:t>
            </a:r>
            <a:r>
              <a:rPr lang="en-GB" dirty="0" smtClean="0"/>
              <a:t>, Non non </a:t>
            </a:r>
            <a:r>
              <a:rPr lang="en-GB" dirty="0" err="1" smtClean="0"/>
              <a:t>non</a:t>
            </a:r>
            <a:r>
              <a:rPr lang="en-GB" dirty="0" smtClean="0"/>
              <a:t>, </a:t>
            </a:r>
            <a:r>
              <a:rPr lang="en-GB" dirty="0" err="1" smtClean="0"/>
              <a:t>Moi</a:t>
            </a:r>
            <a:r>
              <a:rPr lang="en-GB" dirty="0" smtClean="0"/>
              <a:t> </a:t>
            </a:r>
            <a:r>
              <a:rPr lang="en-GB" dirty="0" err="1" smtClean="0"/>
              <a:t>c’est</a:t>
            </a:r>
            <a:endParaRPr lang="en-GB" dirty="0" smtClean="0"/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her YouTube channel </a:t>
            </a:r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Follow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Camelia_Jordana</a:t>
            </a:r>
            <a:r>
              <a:rPr lang="en-GB" dirty="0" smtClean="0"/>
              <a:t> on Twitter,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cjjordana</a:t>
            </a:r>
            <a:r>
              <a:rPr lang="en-GB" dirty="0" smtClean="0"/>
              <a:t> on Instagram and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camellia.jordana</a:t>
            </a:r>
            <a:r>
              <a:rPr lang="en-GB" dirty="0" smtClean="0"/>
              <a:t> on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407" y="6089790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7699659" y="6053877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8976362" y="6089790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620808" y="4642243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088" y="4454008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Image result for camelia jordan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5" y="1449977"/>
            <a:ext cx="3820121" cy="51426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mage result for camelia jordana dans la peau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537" y="2151169"/>
            <a:ext cx="1594485" cy="16180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96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07" y="241101"/>
            <a:ext cx="4108399" cy="1137511"/>
          </a:xfrm>
        </p:spPr>
        <p:txBody>
          <a:bodyPr>
            <a:normAutofit fontScale="90000"/>
          </a:bodyPr>
          <a:lstStyle/>
          <a:p>
            <a:r>
              <a:rPr lang="en-GB" sz="5400" dirty="0" smtClean="0">
                <a:latin typeface="Berlin Sans FB Demi" panose="020E0802020502020306" pitchFamily="34" charset="0"/>
              </a:rPr>
              <a:t>Coeur de Pirate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355222" y="241101"/>
            <a:ext cx="758533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b="1" dirty="0" err="1">
                <a:solidFill>
                  <a:srgbClr val="222222"/>
                </a:solidFill>
                <a:cs typeface="Arial" panose="020B0604020202020204" pitchFamily="34" charset="0"/>
              </a:rPr>
              <a:t>Béatrice</a:t>
            </a:r>
            <a:r>
              <a:rPr lang="en-US" altLang="en-US" sz="2200" b="1" dirty="0">
                <a:solidFill>
                  <a:srgbClr val="222222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b="1" dirty="0" smtClean="0">
                <a:solidFill>
                  <a:srgbClr val="222222"/>
                </a:solidFill>
                <a:cs typeface="Arial" panose="020B0604020202020204" pitchFamily="34" charset="0"/>
              </a:rPr>
              <a:t>Martin</a:t>
            </a:r>
            <a:r>
              <a:rPr lang="en-US" altLang="en-US" sz="2200" dirty="0" smtClean="0">
                <a:solidFill>
                  <a:srgbClr val="222222"/>
                </a:solidFill>
                <a:cs typeface="Arial" panose="020B0604020202020204" pitchFamily="34" charset="0"/>
              </a:rPr>
              <a:t>, better </a:t>
            </a:r>
            <a:r>
              <a:rPr lang="en-US" altLang="en-US" sz="2200" dirty="0">
                <a:solidFill>
                  <a:srgbClr val="222222"/>
                </a:solidFill>
                <a:cs typeface="Arial" panose="020B0604020202020204" pitchFamily="34" charset="0"/>
              </a:rPr>
              <a:t>known by her stage name </a:t>
            </a:r>
            <a:r>
              <a:rPr lang="en-US" altLang="en-US" sz="2200" b="1" dirty="0" err="1">
                <a:solidFill>
                  <a:srgbClr val="222222"/>
                </a:solidFill>
                <a:cs typeface="Arial" panose="020B0604020202020204" pitchFamily="34" charset="0"/>
              </a:rPr>
              <a:t>Cœur</a:t>
            </a:r>
            <a:r>
              <a:rPr lang="en-US" altLang="en-US" sz="2200" b="1" dirty="0">
                <a:solidFill>
                  <a:srgbClr val="222222"/>
                </a:solidFill>
                <a:cs typeface="Arial" panose="020B0604020202020204" pitchFamily="34" charset="0"/>
              </a:rPr>
              <a:t> de pirate</a:t>
            </a:r>
            <a:r>
              <a:rPr lang="en-US" altLang="en-US" sz="2200" dirty="0">
                <a:solidFill>
                  <a:srgbClr val="222222"/>
                </a:solidFill>
                <a:cs typeface="Arial" panose="020B0604020202020204" pitchFamily="34" charset="0"/>
              </a:rPr>
              <a:t> </a:t>
            </a:r>
            <a:r>
              <a:rPr lang="en-US" altLang="en-US" sz="2200" dirty="0" smtClean="0">
                <a:solidFill>
                  <a:srgbClr val="222222"/>
                </a:solidFill>
                <a:cs typeface="Arial" panose="020B0604020202020204" pitchFamily="34" charset="0"/>
              </a:rPr>
              <a:t>is </a:t>
            </a:r>
            <a:r>
              <a:rPr lang="en-US" altLang="en-US" sz="2200" dirty="0">
                <a:solidFill>
                  <a:srgbClr val="222222"/>
                </a:solidFill>
                <a:cs typeface="Arial" panose="020B0604020202020204" pitchFamily="34" charset="0"/>
              </a:rPr>
              <a:t>a Canadian singer-songwriter and pianist. </a:t>
            </a:r>
            <a:r>
              <a:rPr lang="en-GB" altLang="en-US" sz="2200" dirty="0">
                <a:solidFill>
                  <a:srgbClr val="222222"/>
                </a:solidFill>
                <a:cs typeface="Arial" panose="020B0604020202020204" pitchFamily="34" charset="0"/>
              </a:rPr>
              <a:t>Born in the province of </a:t>
            </a:r>
            <a:r>
              <a:rPr lang="en-GB" altLang="en-US" sz="2200" dirty="0" smtClean="0">
                <a:solidFill>
                  <a:srgbClr val="222222"/>
                </a:solidFill>
                <a:cs typeface="Arial" panose="020B0604020202020204" pitchFamily="34" charset="0"/>
              </a:rPr>
              <a:t>Quebec, she </a:t>
            </a:r>
            <a:r>
              <a:rPr lang="en-GB" altLang="en-US" sz="2200" dirty="0">
                <a:solidFill>
                  <a:srgbClr val="222222"/>
                </a:solidFill>
                <a:cs typeface="Arial" panose="020B0604020202020204" pitchFamily="34" charset="0"/>
              </a:rPr>
              <a:t>started playing the piano when she was only three years old</a:t>
            </a:r>
            <a:r>
              <a:rPr lang="en-US" altLang="en-US" sz="2200" dirty="0" smtClean="0">
                <a:solidFill>
                  <a:srgbClr val="222222"/>
                </a:solidFill>
                <a:cs typeface="Arial" panose="020B0604020202020204" pitchFamily="34" charset="0"/>
              </a:rPr>
              <a:t>, </a:t>
            </a:r>
            <a:r>
              <a:rPr lang="en-US" altLang="en-US" sz="2200" dirty="0">
                <a:solidFill>
                  <a:srgbClr val="222222"/>
                </a:solidFill>
                <a:cs typeface="Arial" panose="020B0604020202020204" pitchFamily="34" charset="0"/>
              </a:rPr>
              <a:t>she sings mostly in French and has been credited in </a:t>
            </a:r>
            <a:r>
              <a:rPr lang="en-US" altLang="en-US" sz="2200" dirty="0" smtClean="0">
                <a:solidFill>
                  <a:srgbClr val="222222"/>
                </a:solidFill>
                <a:cs typeface="Arial" panose="020B0604020202020204" pitchFamily="34" charset="0"/>
              </a:rPr>
              <a:t>’</a:t>
            </a:r>
            <a:r>
              <a:rPr lang="en-US" altLang="en-US" sz="2200" i="1" dirty="0" smtClean="0">
                <a:cs typeface="Arial" panose="020B0604020202020204" pitchFamily="34" charset="0"/>
              </a:rPr>
              <a:t>Montreal Mirror’</a:t>
            </a:r>
            <a:r>
              <a:rPr lang="en-US" altLang="en-US" sz="2200" dirty="0">
                <a:solidFill>
                  <a:srgbClr val="222222"/>
                </a:solidFill>
                <a:cs typeface="Arial" panose="020B0604020202020204" pitchFamily="34" charset="0"/>
              </a:rPr>
              <a:t> with </a:t>
            </a:r>
            <a:r>
              <a:rPr lang="en-US" altLang="en-US" sz="2200" dirty="0" smtClean="0">
                <a:solidFill>
                  <a:srgbClr val="222222"/>
                </a:solidFill>
                <a:cs typeface="Arial" panose="020B0604020202020204" pitchFamily="34" charset="0"/>
              </a:rPr>
              <a:t>“bringing</a:t>
            </a:r>
            <a:r>
              <a:rPr lang="en-US" altLang="en-US" sz="2200" dirty="0">
                <a:solidFill>
                  <a:srgbClr val="222222"/>
                </a:solidFill>
                <a:cs typeface="Arial" panose="020B0604020202020204" pitchFamily="34" charset="0"/>
              </a:rPr>
              <a:t> </a:t>
            </a:r>
            <a:r>
              <a:rPr lang="en-US" altLang="en-US" sz="2200" i="1" dirty="0">
                <a:solidFill>
                  <a:srgbClr val="222222"/>
                </a:solidFill>
                <a:cs typeface="Arial" panose="020B0604020202020204" pitchFamily="34" charset="0"/>
              </a:rPr>
              <a:t>la </a:t>
            </a:r>
            <a:r>
              <a:rPr lang="en-US" altLang="en-US" sz="2200" i="1" dirty="0">
                <a:cs typeface="Arial" panose="020B0604020202020204" pitchFamily="34" charset="0"/>
              </a:rPr>
              <a:t>chanson</a:t>
            </a:r>
            <a:r>
              <a:rPr lang="en-US" altLang="en-US" sz="2200" i="1" dirty="0">
                <a:solidFill>
                  <a:srgbClr val="222222"/>
                </a:solidFill>
                <a:cs typeface="Arial" panose="020B0604020202020204" pitchFamily="34" charset="0"/>
              </a:rPr>
              <a:t> </a:t>
            </a:r>
            <a:r>
              <a:rPr lang="en-US" altLang="en-US" sz="2200" i="1" dirty="0" err="1">
                <a:solidFill>
                  <a:srgbClr val="222222"/>
                </a:solidFill>
                <a:cs typeface="Arial" panose="020B0604020202020204" pitchFamily="34" charset="0"/>
              </a:rPr>
              <a:t>française</a:t>
            </a:r>
            <a:r>
              <a:rPr lang="en-US" altLang="en-US" sz="2200" dirty="0">
                <a:solidFill>
                  <a:srgbClr val="222222"/>
                </a:solidFill>
                <a:cs typeface="Arial" panose="020B0604020202020204" pitchFamily="34" charset="0"/>
              </a:rPr>
              <a:t> to a whole new generation of Quebec </a:t>
            </a:r>
            <a:r>
              <a:rPr lang="en-US" altLang="en-US" sz="2200" dirty="0" smtClean="0">
                <a:solidFill>
                  <a:srgbClr val="222222"/>
                </a:solidFill>
                <a:cs typeface="Arial" panose="020B0604020202020204" pitchFamily="34" charset="0"/>
              </a:rPr>
              <a:t>youth”</a:t>
            </a:r>
            <a:r>
              <a:rPr lang="en-GB" sz="2200" dirty="0" smtClean="0"/>
              <a:t>.</a:t>
            </a:r>
            <a:endParaRPr lang="en-GB" sz="2200" dirty="0"/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Indie pop, folk pop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         	Coeur de Pirate, Blonde, Trauma</a:t>
            </a:r>
          </a:p>
          <a:p>
            <a:pPr algn="l"/>
            <a:endParaRPr lang="en-GB" sz="105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         	</a:t>
            </a:r>
            <a:r>
              <a:rPr lang="en-GB" dirty="0" err="1" smtClean="0"/>
              <a:t>Comme</a:t>
            </a:r>
            <a:r>
              <a:rPr lang="en-GB" dirty="0" smtClean="0"/>
              <a:t> des </a:t>
            </a:r>
            <a:r>
              <a:rPr lang="en-GB" dirty="0" err="1"/>
              <a:t>e</a:t>
            </a:r>
            <a:r>
              <a:rPr lang="en-GB" dirty="0" err="1" smtClean="0"/>
              <a:t>nfants</a:t>
            </a:r>
            <a:r>
              <a:rPr lang="en-GB" dirty="0" smtClean="0"/>
              <a:t>,  Ne </a:t>
            </a:r>
            <a:r>
              <a:rPr lang="en-GB" dirty="0" err="1" smtClean="0"/>
              <a:t>m’appelle</a:t>
            </a:r>
            <a:r>
              <a:rPr lang="en-GB" dirty="0" smtClean="0"/>
              <a:t> pas, </a:t>
            </a:r>
            <a:endParaRPr lang="en-GB" dirty="0"/>
          </a:p>
          <a:p>
            <a:pPr algn="l"/>
            <a:r>
              <a:rPr lang="en-GB" dirty="0" smtClean="0"/>
              <a:t>		</a:t>
            </a:r>
            <a:r>
              <a:rPr lang="en-GB" dirty="0" err="1" smtClean="0"/>
              <a:t>Dans</a:t>
            </a:r>
            <a:r>
              <a:rPr lang="en-GB" dirty="0" smtClean="0"/>
              <a:t> la </a:t>
            </a:r>
            <a:r>
              <a:rPr lang="en-GB" dirty="0" err="1" smtClean="0"/>
              <a:t>nuit</a:t>
            </a:r>
            <a:endParaRPr lang="en-GB" dirty="0" smtClean="0"/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her YouTube channel </a:t>
            </a:r>
          </a:p>
          <a:p>
            <a:pPr algn="l"/>
            <a:endParaRPr lang="en-GB" sz="600" dirty="0" smtClean="0"/>
          </a:p>
          <a:p>
            <a:pPr algn="l"/>
            <a:r>
              <a:rPr lang="en-GB" dirty="0" smtClean="0"/>
              <a:t>Follow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beatricepirate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/>
              <a:t>on Instagram and Twitter or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coeurdepirate.officiel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/>
              <a:t>on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1775" y="6180522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7699659" y="6053877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8976362" y="6089790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483429" y="4661801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088" y="4473568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coeur de pirat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77" y="1378612"/>
            <a:ext cx="3820121" cy="52140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oeur de pirat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088" y="1911791"/>
            <a:ext cx="1594485" cy="16160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32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05" y="0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smtClean="0">
                <a:latin typeface="Berlin Sans FB Demi" panose="020E0802020502020306" pitchFamily="34" charset="0"/>
              </a:rPr>
              <a:t>Angelina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355222" y="241101"/>
            <a:ext cx="758533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 </a:t>
            </a:r>
            <a:r>
              <a:rPr lang="en-GB" b="1" dirty="0" smtClean="0"/>
              <a:t>Angelina</a:t>
            </a:r>
            <a:r>
              <a:rPr lang="en-GB" dirty="0" smtClean="0"/>
              <a:t> </a:t>
            </a:r>
            <a:r>
              <a:rPr lang="en-GB" dirty="0"/>
              <a:t>is a French </a:t>
            </a:r>
            <a:r>
              <a:rPr lang="en-GB" dirty="0" smtClean="0"/>
              <a:t>singer, from Provence in Southern France, </a:t>
            </a:r>
            <a:r>
              <a:rPr lang="en-GB" dirty="0"/>
              <a:t>who achieved fame after winning the fourth French season of </a:t>
            </a:r>
            <a:r>
              <a:rPr lang="en-GB" i="1" dirty="0"/>
              <a:t>The Voice Kids</a:t>
            </a:r>
            <a:r>
              <a:rPr lang="en-GB" dirty="0"/>
              <a:t>. A year later, she represented her country at the 2018 Junior Eurovision Song Contest with the song "</a:t>
            </a:r>
            <a:r>
              <a:rPr lang="en-GB" dirty="0" err="1"/>
              <a:t>Jamais</a:t>
            </a:r>
            <a:r>
              <a:rPr lang="en-GB" dirty="0"/>
              <a:t> sans </a:t>
            </a:r>
            <a:r>
              <a:rPr lang="en-GB" dirty="0" err="1"/>
              <a:t>toi</a:t>
            </a:r>
            <a:r>
              <a:rPr lang="en-GB" dirty="0" smtClean="0"/>
              <a:t>", </a:t>
            </a:r>
            <a:r>
              <a:rPr lang="en-GB" dirty="0"/>
              <a:t>finishing </a:t>
            </a:r>
            <a:r>
              <a:rPr lang="en-GB" dirty="0" smtClean="0"/>
              <a:t>second.</a:t>
            </a:r>
          </a:p>
          <a:p>
            <a:endParaRPr lang="en-GB" dirty="0" smtClean="0"/>
          </a:p>
          <a:p>
            <a:endParaRPr lang="en-GB" sz="900" dirty="0">
              <a:latin typeface="Berlin Sans FB" panose="020E0602020502020306" pitchFamily="34" charset="0"/>
            </a:endParaRPr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French pop, teen pop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	</a:t>
            </a:r>
            <a:r>
              <a:rPr lang="en-GB" dirty="0" err="1" smtClean="0"/>
              <a:t>Maman</a:t>
            </a:r>
            <a:r>
              <a:rPr lang="en-GB" dirty="0" smtClean="0"/>
              <a:t> me </a:t>
            </a:r>
            <a:r>
              <a:rPr lang="en-GB" dirty="0" err="1" smtClean="0"/>
              <a:t>dit</a:t>
            </a:r>
            <a:r>
              <a:rPr lang="en-GB" dirty="0" smtClean="0"/>
              <a:t>, </a:t>
            </a:r>
            <a:r>
              <a:rPr lang="en-GB" dirty="0" err="1" smtClean="0"/>
              <a:t>Roule</a:t>
            </a:r>
            <a:r>
              <a:rPr lang="en-GB" dirty="0" smtClean="0"/>
              <a:t>, </a:t>
            </a:r>
          </a:p>
          <a:p>
            <a:pPr algn="l"/>
            <a:r>
              <a:rPr lang="en-GB" dirty="0"/>
              <a:t>	</a:t>
            </a:r>
            <a:r>
              <a:rPr lang="en-GB" dirty="0" smtClean="0"/>
              <a:t>	Qui </a:t>
            </a:r>
            <a:r>
              <a:rPr lang="en-GB" dirty="0" err="1" smtClean="0"/>
              <a:t>dit</a:t>
            </a:r>
            <a:r>
              <a:rPr lang="en-GB" dirty="0" smtClean="0"/>
              <a:t> </a:t>
            </a:r>
            <a:r>
              <a:rPr lang="en-GB" dirty="0" err="1" smtClean="0"/>
              <a:t>mieux</a:t>
            </a:r>
            <a:endParaRPr lang="en-GB" dirty="0" smtClean="0"/>
          </a:p>
          <a:p>
            <a:pPr algn="l"/>
            <a:endParaRPr lang="en-GB" sz="105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         	Ma </a:t>
            </a:r>
            <a:r>
              <a:rPr lang="en-GB" dirty="0" err="1" smtClean="0"/>
              <a:t>voie</a:t>
            </a:r>
            <a:endParaRPr lang="en-GB" dirty="0" smtClean="0"/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her YouTube channel </a:t>
            </a:r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Follow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Angelinanava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/>
              <a:t>on Instagram, Twitter and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1775" y="6180522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7699659" y="6053877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8976362" y="6089790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483429" y="4473568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088" y="4419342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 result for angelina ma vi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3" y="1397925"/>
            <a:ext cx="3820121" cy="52140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angelina ma vi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442" y="2552676"/>
            <a:ext cx="1594485" cy="1602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5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05" y="0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err="1" smtClean="0">
                <a:latin typeface="Berlin Sans FB Demi" panose="020E0802020502020306" pitchFamily="34" charset="0"/>
              </a:rPr>
              <a:t>Indila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355222" y="241101"/>
            <a:ext cx="7585337" cy="65735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err="1"/>
              <a:t>Adila</a:t>
            </a:r>
            <a:r>
              <a:rPr lang="en-GB" b="1" dirty="0"/>
              <a:t> </a:t>
            </a:r>
            <a:r>
              <a:rPr lang="en-GB" b="1" dirty="0" err="1" smtClean="0"/>
              <a:t>Sedraïa</a:t>
            </a:r>
            <a:r>
              <a:rPr lang="en-GB" dirty="0" smtClean="0"/>
              <a:t>, best </a:t>
            </a:r>
            <a:r>
              <a:rPr lang="en-GB" dirty="0"/>
              <a:t>known by her stage name </a:t>
            </a:r>
            <a:r>
              <a:rPr lang="en-GB" b="1" dirty="0" err="1"/>
              <a:t>Indila</a:t>
            </a:r>
            <a:r>
              <a:rPr lang="en-GB" dirty="0"/>
              <a:t>, is a French singer and </a:t>
            </a:r>
            <a:r>
              <a:rPr lang="en-GB" dirty="0" smtClean="0"/>
              <a:t>songwriter.</a:t>
            </a:r>
            <a:r>
              <a:rPr lang="en-GB" baseline="30000" dirty="0"/>
              <a:t> </a:t>
            </a:r>
            <a:r>
              <a:rPr lang="en-GB" dirty="0" err="1" smtClean="0"/>
              <a:t>Indila</a:t>
            </a:r>
            <a:r>
              <a:rPr lang="en-GB" dirty="0" smtClean="0"/>
              <a:t> </a:t>
            </a:r>
            <a:r>
              <a:rPr lang="en-GB" dirty="0"/>
              <a:t>was born in Paris </a:t>
            </a:r>
            <a:r>
              <a:rPr lang="en-GB" dirty="0" smtClean="0"/>
              <a:t>but </a:t>
            </a:r>
            <a:r>
              <a:rPr lang="en-GB" dirty="0"/>
              <a:t>describes herself as a "child of the world</a:t>
            </a:r>
            <a:r>
              <a:rPr lang="en-GB" dirty="0" smtClean="0"/>
              <a:t>".</a:t>
            </a:r>
            <a:r>
              <a:rPr lang="en-GB" dirty="0"/>
              <a:t> She is of Algerian, Egyptian, Indian and Cambodian descent and says that her stage name </a:t>
            </a:r>
            <a:r>
              <a:rPr lang="en-GB" dirty="0" err="1"/>
              <a:t>Indila</a:t>
            </a:r>
            <a:r>
              <a:rPr lang="en-GB" dirty="0"/>
              <a:t> comes from her </a:t>
            </a:r>
            <a:r>
              <a:rPr lang="en-GB" dirty="0" smtClean="0"/>
              <a:t>love </a:t>
            </a:r>
            <a:r>
              <a:rPr lang="en-GB" dirty="0"/>
              <a:t>for India</a:t>
            </a:r>
            <a:r>
              <a:rPr lang="en-GB" dirty="0" smtClean="0"/>
              <a:t>.</a:t>
            </a:r>
          </a:p>
          <a:p>
            <a:pPr algn="l"/>
            <a:endParaRPr lang="en-GB" b="1" dirty="0" smtClean="0"/>
          </a:p>
          <a:p>
            <a:pPr algn="l"/>
            <a:r>
              <a:rPr lang="en-GB" b="1" dirty="0" smtClean="0"/>
              <a:t>Genre</a:t>
            </a:r>
            <a:r>
              <a:rPr lang="en-GB" dirty="0" smtClean="0"/>
              <a:t>:		French pop, R&amp;B</a:t>
            </a:r>
          </a:p>
          <a:p>
            <a:pPr algn="l"/>
            <a:endParaRPr lang="en-GB" sz="1800" dirty="0" smtClean="0"/>
          </a:p>
          <a:p>
            <a:pPr algn="l"/>
            <a:r>
              <a:rPr lang="en-GB" b="1" dirty="0" smtClean="0"/>
              <a:t>Albums</a:t>
            </a:r>
            <a:r>
              <a:rPr lang="en-GB" dirty="0" smtClean="0"/>
              <a:t>:	La </a:t>
            </a:r>
            <a:r>
              <a:rPr lang="en-GB" dirty="0" err="1" smtClean="0"/>
              <a:t>dernière</a:t>
            </a:r>
            <a:r>
              <a:rPr lang="en-GB" dirty="0" smtClean="0"/>
              <a:t> danse, </a:t>
            </a:r>
          </a:p>
          <a:p>
            <a:pPr algn="l"/>
            <a:r>
              <a:rPr lang="en-GB" dirty="0"/>
              <a:t>	</a:t>
            </a:r>
            <a:r>
              <a:rPr lang="en-GB" dirty="0" smtClean="0"/>
              <a:t>	</a:t>
            </a:r>
            <a:r>
              <a:rPr lang="en-GB" dirty="0" err="1" smtClean="0"/>
              <a:t>Tourner</a:t>
            </a:r>
            <a:r>
              <a:rPr lang="en-GB" dirty="0" smtClean="0"/>
              <a:t> </a:t>
            </a:r>
            <a:r>
              <a:rPr lang="en-GB" dirty="0" err="1" smtClean="0"/>
              <a:t>dans</a:t>
            </a:r>
            <a:r>
              <a:rPr lang="en-GB" dirty="0" smtClean="0"/>
              <a:t> le vide, </a:t>
            </a:r>
            <a:r>
              <a:rPr lang="en-GB" dirty="0" err="1" smtClean="0"/>
              <a:t>Parle</a:t>
            </a:r>
            <a:r>
              <a:rPr lang="en-GB" dirty="0" smtClean="0"/>
              <a:t> à ta tête</a:t>
            </a:r>
          </a:p>
          <a:p>
            <a:pPr algn="l"/>
            <a:r>
              <a:rPr lang="en-GB" dirty="0"/>
              <a:t>	</a:t>
            </a:r>
            <a:r>
              <a:rPr lang="en-GB" dirty="0" smtClean="0"/>
              <a:t>	</a:t>
            </a:r>
            <a:endParaRPr lang="en-GB" sz="1050" dirty="0" smtClean="0"/>
          </a:p>
          <a:p>
            <a:pPr algn="l"/>
            <a:r>
              <a:rPr lang="en-GB" b="1" dirty="0" smtClean="0"/>
              <a:t>Songs</a:t>
            </a:r>
            <a:r>
              <a:rPr lang="en-GB" dirty="0" smtClean="0"/>
              <a:t>:	         	Mini world</a:t>
            </a:r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Check out her YouTube channel </a:t>
            </a:r>
          </a:p>
          <a:p>
            <a:pPr algn="l"/>
            <a:endParaRPr lang="en-GB" sz="1200" dirty="0" smtClean="0"/>
          </a:p>
          <a:p>
            <a:pPr algn="l"/>
            <a:r>
              <a:rPr lang="en-GB" dirty="0" smtClean="0"/>
              <a:t>Follow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u="sng" dirty="0" smtClean="0">
                <a:solidFill>
                  <a:srgbClr val="0070C0"/>
                </a:solidFill>
              </a:rPr>
              <a:t>@</a:t>
            </a:r>
            <a:r>
              <a:rPr lang="en-GB" u="sng" dirty="0" err="1" smtClean="0">
                <a:solidFill>
                  <a:srgbClr val="0070C0"/>
                </a:solidFill>
              </a:rPr>
              <a:t>IndilaOfficiel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/>
              <a:t>on Instagram, Twitter and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1775" y="6180522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7699659" y="6053877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8976362" y="6089790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483429" y="4473568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088" y="4419342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Indil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3" y="1369789"/>
            <a:ext cx="3807279" cy="52140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037" y="1849311"/>
            <a:ext cx="1497232" cy="15044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10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05" y="0"/>
            <a:ext cx="4108399" cy="1137511"/>
          </a:xfrm>
        </p:spPr>
        <p:txBody>
          <a:bodyPr>
            <a:normAutofit/>
          </a:bodyPr>
          <a:lstStyle/>
          <a:p>
            <a:r>
              <a:rPr lang="en-GB" sz="5400" dirty="0" err="1" smtClean="0">
                <a:latin typeface="Berlin Sans FB Demi" panose="020E0802020502020306" pitchFamily="34" charset="0"/>
              </a:rPr>
              <a:t>Angèle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355222" y="98474"/>
            <a:ext cx="7585337" cy="671614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600" b="1" dirty="0" err="1" smtClean="0">
                <a:cs typeface="Arial" panose="020B0604020202020204" pitchFamily="34" charset="0"/>
              </a:rPr>
              <a:t>Angèle</a:t>
            </a:r>
            <a:r>
              <a:rPr lang="en-US" altLang="en-US" sz="2600" b="1" dirty="0" smtClean="0">
                <a:cs typeface="Arial" panose="020B0604020202020204" pitchFamily="34" charset="0"/>
              </a:rPr>
              <a:t> </a:t>
            </a:r>
            <a:r>
              <a:rPr lang="en-US" altLang="en-US" sz="2600" dirty="0" smtClean="0">
                <a:cs typeface="Arial" panose="020B0604020202020204" pitchFamily="34" charset="0"/>
              </a:rPr>
              <a:t>is </a:t>
            </a:r>
            <a:r>
              <a:rPr lang="en-US" altLang="en-US" sz="2600" dirty="0">
                <a:cs typeface="Arial" panose="020B0604020202020204" pitchFamily="34" charset="0"/>
              </a:rPr>
              <a:t>a Belgian singer-songwriter and musician. </a:t>
            </a:r>
            <a:r>
              <a:rPr lang="en-US" altLang="en-US" sz="2600" dirty="0" smtClean="0">
                <a:cs typeface="Arial" panose="020B0604020202020204" pitchFamily="34" charset="0"/>
              </a:rPr>
              <a:t>          She </a:t>
            </a:r>
            <a:r>
              <a:rPr lang="en-US" altLang="en-US" sz="2600" dirty="0">
                <a:cs typeface="Arial" panose="020B0604020202020204" pitchFamily="34" charset="0"/>
              </a:rPr>
              <a:t>was one of 2018's biggest breakout acts in French and Belgian pop</a:t>
            </a:r>
            <a:r>
              <a:rPr lang="en-US" altLang="en-US" sz="2600" dirty="0" smtClean="0">
                <a:cs typeface="Arial" panose="020B0604020202020204" pitchFamily="34" charset="0"/>
              </a:rPr>
              <a:t>,</a:t>
            </a:r>
            <a:r>
              <a:rPr lang="en-US" altLang="en-US" sz="2600" dirty="0">
                <a:cs typeface="Arial" panose="020B0604020202020204" pitchFamily="34" charset="0"/>
              </a:rPr>
              <a:t> breaking Stromae's record for weeks at the top of the Belgian singles charts with her 2018 single </a:t>
            </a:r>
            <a:r>
              <a:rPr lang="en-US" altLang="en-US" sz="2600" dirty="0" smtClean="0">
                <a:cs typeface="Arial" panose="020B0604020202020204" pitchFamily="34" charset="0"/>
              </a:rPr>
              <a:t>                         "</a:t>
            </a:r>
            <a:r>
              <a:rPr lang="en-US" altLang="en-US" sz="2600" dirty="0">
                <a:cs typeface="Arial" panose="020B0604020202020204" pitchFamily="34" charset="0"/>
              </a:rPr>
              <a:t>Tout oublier" which features her brother Roméo Elvis</a:t>
            </a:r>
            <a:r>
              <a:rPr lang="en-US" altLang="en-US" sz="2600" dirty="0" smtClean="0">
                <a:cs typeface="Arial" panose="020B0604020202020204" pitchFamily="34" charset="0"/>
              </a:rPr>
              <a:t>.</a:t>
            </a:r>
            <a:endParaRPr lang="en-US" altLang="en-US" sz="2600" dirty="0"/>
          </a:p>
          <a:p>
            <a:pPr algn="l"/>
            <a:endParaRPr lang="en-GB" b="1" dirty="0" smtClean="0"/>
          </a:p>
          <a:p>
            <a:pPr algn="l"/>
            <a:r>
              <a:rPr lang="en-GB" sz="2600" b="1" dirty="0" smtClean="0"/>
              <a:t>Genre</a:t>
            </a:r>
            <a:r>
              <a:rPr lang="en-GB" sz="2600" dirty="0" smtClean="0"/>
              <a:t>:		French pop</a:t>
            </a:r>
          </a:p>
          <a:p>
            <a:pPr algn="l"/>
            <a:endParaRPr lang="en-GB" sz="2600" dirty="0" smtClean="0"/>
          </a:p>
          <a:p>
            <a:pPr algn="l"/>
            <a:r>
              <a:rPr lang="en-GB" sz="2600" b="1" dirty="0" smtClean="0"/>
              <a:t>Albums</a:t>
            </a:r>
            <a:r>
              <a:rPr lang="en-GB" sz="2600" dirty="0" smtClean="0"/>
              <a:t>:	Tout </a:t>
            </a:r>
            <a:r>
              <a:rPr lang="en-GB" sz="2600" dirty="0" err="1" smtClean="0"/>
              <a:t>oublier</a:t>
            </a:r>
            <a:endParaRPr lang="en-GB" sz="2600" dirty="0" smtClean="0"/>
          </a:p>
          <a:p>
            <a:pPr algn="l"/>
            <a:r>
              <a:rPr lang="en-GB" sz="2600" dirty="0"/>
              <a:t>	</a:t>
            </a:r>
            <a:r>
              <a:rPr lang="en-GB" sz="2600" dirty="0" smtClean="0"/>
              <a:t>	</a:t>
            </a:r>
            <a:r>
              <a:rPr lang="en-GB" sz="2600" dirty="0" err="1" smtClean="0"/>
              <a:t>Oui</a:t>
            </a:r>
            <a:r>
              <a:rPr lang="en-GB" sz="2600" dirty="0" smtClean="0"/>
              <a:t> </a:t>
            </a:r>
            <a:r>
              <a:rPr lang="en-GB" sz="2600" dirty="0" err="1" smtClean="0"/>
              <a:t>ou</a:t>
            </a:r>
            <a:r>
              <a:rPr lang="en-GB" sz="2600" dirty="0" smtClean="0"/>
              <a:t> non, Balance ton quoi</a:t>
            </a:r>
          </a:p>
          <a:p>
            <a:pPr algn="l"/>
            <a:r>
              <a:rPr lang="en-GB" sz="2600" dirty="0"/>
              <a:t>	</a:t>
            </a:r>
            <a:r>
              <a:rPr lang="en-GB" sz="2600" dirty="0" smtClean="0"/>
              <a:t>	</a:t>
            </a:r>
          </a:p>
          <a:p>
            <a:pPr algn="l"/>
            <a:r>
              <a:rPr lang="en-GB" sz="2600" b="1" dirty="0" smtClean="0"/>
              <a:t>Songs</a:t>
            </a:r>
            <a:r>
              <a:rPr lang="en-GB" sz="2600" dirty="0" smtClean="0"/>
              <a:t>:	         	</a:t>
            </a:r>
            <a:r>
              <a:rPr lang="en-GB" sz="2600" dirty="0" err="1" smtClean="0"/>
              <a:t>Brol</a:t>
            </a:r>
            <a:r>
              <a:rPr lang="en-GB" sz="2600" dirty="0" smtClean="0"/>
              <a:t>, </a:t>
            </a:r>
            <a:r>
              <a:rPr lang="en-GB" sz="2600" dirty="0" err="1" smtClean="0"/>
              <a:t>Brol</a:t>
            </a:r>
            <a:r>
              <a:rPr lang="en-GB" sz="2600" smtClean="0"/>
              <a:t> la suite </a:t>
            </a:r>
            <a:endParaRPr lang="en-GB" sz="2600" dirty="0" smtClean="0"/>
          </a:p>
          <a:p>
            <a:pPr algn="l"/>
            <a:endParaRPr lang="en-GB" sz="2600" dirty="0" smtClean="0"/>
          </a:p>
          <a:p>
            <a:pPr algn="l"/>
            <a:r>
              <a:rPr lang="en-GB" sz="2600" dirty="0" smtClean="0"/>
              <a:t>Check out her YouTube channel </a:t>
            </a:r>
          </a:p>
          <a:p>
            <a:pPr algn="l"/>
            <a:endParaRPr lang="en-GB" sz="2600" dirty="0" smtClean="0"/>
          </a:p>
          <a:p>
            <a:pPr algn="l"/>
            <a:r>
              <a:rPr lang="en-GB" sz="2600" dirty="0" smtClean="0"/>
              <a:t>Follow</a:t>
            </a:r>
            <a:r>
              <a:rPr lang="en-GB" sz="2600" dirty="0" smtClean="0">
                <a:solidFill>
                  <a:srgbClr val="FF0000"/>
                </a:solidFill>
              </a:rPr>
              <a:t> </a:t>
            </a:r>
            <a:r>
              <a:rPr lang="en-GB" sz="2600" u="sng" dirty="0" smtClean="0">
                <a:solidFill>
                  <a:srgbClr val="0070C0"/>
                </a:solidFill>
              </a:rPr>
              <a:t>@</a:t>
            </a:r>
            <a:r>
              <a:rPr lang="en-GB" sz="2600" u="sng" dirty="0" err="1" smtClean="0">
                <a:solidFill>
                  <a:srgbClr val="0070C0"/>
                </a:solidFill>
              </a:rPr>
              <a:t>angele_vl</a:t>
            </a:r>
            <a:r>
              <a:rPr lang="en-GB" sz="2600" dirty="0" smtClean="0"/>
              <a:t> on Instagram</a:t>
            </a:r>
            <a:r>
              <a:rPr lang="en-GB" sz="2600" dirty="0"/>
              <a:t> </a:t>
            </a:r>
            <a:r>
              <a:rPr lang="en-GB" sz="2600" dirty="0" smtClean="0"/>
              <a:t>or </a:t>
            </a:r>
            <a:r>
              <a:rPr lang="en-GB" sz="2600" u="sng" dirty="0" smtClean="0">
                <a:solidFill>
                  <a:srgbClr val="0070C0"/>
                </a:solidFill>
              </a:rPr>
              <a:t>@</a:t>
            </a:r>
            <a:r>
              <a:rPr lang="en-GB" sz="2600" u="sng" dirty="0" err="1" smtClean="0">
                <a:solidFill>
                  <a:srgbClr val="0070C0"/>
                </a:solidFill>
              </a:rPr>
              <a:t>angeleouenpoudre</a:t>
            </a:r>
            <a:r>
              <a:rPr lang="en-GB" sz="2600" u="sng" dirty="0" smtClean="0">
                <a:solidFill>
                  <a:srgbClr val="0070C0"/>
                </a:solidFill>
              </a:rPr>
              <a:t> </a:t>
            </a:r>
            <a:r>
              <a:rPr lang="en-GB" sz="2600" dirty="0" smtClean="0"/>
              <a:t>on Facebook</a:t>
            </a:r>
          </a:p>
          <a:p>
            <a:pPr algn="l"/>
            <a:r>
              <a:rPr lang="en-GB" b="1" dirty="0"/>
              <a:t>	</a:t>
            </a:r>
            <a:r>
              <a:rPr lang="en-GB" dirty="0" smtClean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090" y="6120665"/>
            <a:ext cx="589784" cy="589784"/>
          </a:xfrm>
          <a:prstGeom prst="rect">
            <a:avLst/>
          </a:prstGeom>
        </p:spPr>
      </p:pic>
      <p:pic>
        <p:nvPicPr>
          <p:cNvPr id="1034" name="Picture 10" descr="Image result for instagram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8218" r="23974" b="7210"/>
          <a:stretch/>
        </p:blipFill>
        <p:spPr bwMode="auto">
          <a:xfrm>
            <a:off x="7699659" y="6053877"/>
            <a:ext cx="676235" cy="68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0" r="23532"/>
          <a:stretch/>
        </p:blipFill>
        <p:spPr bwMode="auto">
          <a:xfrm>
            <a:off x="8976362" y="6053877"/>
            <a:ext cx="629610" cy="62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1976" b="21279"/>
          <a:stretch/>
        </p:blipFill>
        <p:spPr>
          <a:xfrm>
            <a:off x="8483429" y="4473568"/>
            <a:ext cx="1615476" cy="550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40" name="Picture 16" descr="Image result for youtube logo subscrib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088" y="4419342"/>
            <a:ext cx="1554471" cy="92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angèl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32" y="1852855"/>
            <a:ext cx="3794865" cy="45113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mage result for angèl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905" y="2086554"/>
            <a:ext cx="1809558" cy="13699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03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9243" y="-350340"/>
            <a:ext cx="6583680" cy="1137511"/>
          </a:xfrm>
        </p:spPr>
        <p:txBody>
          <a:bodyPr>
            <a:normAutofit fontScale="90000"/>
          </a:bodyPr>
          <a:lstStyle/>
          <a:p>
            <a:pPr algn="l"/>
            <a:r>
              <a:rPr lang="en-GB" sz="5400" dirty="0" smtClean="0">
                <a:latin typeface="Berlin Sans FB Demi" panose="020E0802020502020306" pitchFamily="34" charset="0"/>
              </a:rPr>
              <a:t>Des </a:t>
            </a:r>
            <a:r>
              <a:rPr lang="en-GB" sz="5400" dirty="0" err="1" smtClean="0">
                <a:latin typeface="Berlin Sans FB Demi" panose="020E0802020502020306" pitchFamily="34" charset="0"/>
              </a:rPr>
              <a:t>chanteurs</a:t>
            </a:r>
            <a:r>
              <a:rPr lang="en-GB" sz="5400" dirty="0" smtClean="0">
                <a:latin typeface="Berlin Sans FB Demi" panose="020E0802020502020306" pitchFamily="34" charset="0"/>
              </a:rPr>
              <a:t> </a:t>
            </a:r>
            <a:r>
              <a:rPr lang="en-GB" sz="5400" dirty="0" err="1" smtClean="0">
                <a:latin typeface="Berlin Sans FB Demi" panose="020E0802020502020306" pitchFamily="34" charset="0"/>
              </a:rPr>
              <a:t>français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7160457" y="94632"/>
            <a:ext cx="4736338" cy="87649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i="1" dirty="0" smtClean="0">
                <a:solidFill>
                  <a:srgbClr val="0070C0"/>
                </a:solidFill>
              </a:rPr>
              <a:t>Also c</a:t>
            </a:r>
            <a:r>
              <a:rPr lang="en-GB" b="1" i="1" dirty="0" smtClean="0">
                <a:solidFill>
                  <a:srgbClr val="0070C0"/>
                </a:solidFill>
              </a:rPr>
              <a:t>heck </a:t>
            </a:r>
            <a:r>
              <a:rPr lang="en-GB" b="1" i="1" dirty="0" smtClean="0">
                <a:solidFill>
                  <a:srgbClr val="0070C0"/>
                </a:solidFill>
              </a:rPr>
              <a:t>out these French singers and pop groups!</a:t>
            </a:r>
            <a:endParaRPr lang="en-GB" i="1" dirty="0" smtClean="0">
              <a:solidFill>
                <a:srgbClr val="0070C0"/>
              </a:solidFill>
            </a:endParaRPr>
          </a:p>
          <a:p>
            <a:pPr algn="l"/>
            <a:r>
              <a:rPr lang="en-GB" b="1" i="1" dirty="0">
                <a:solidFill>
                  <a:srgbClr val="0070C0"/>
                </a:solidFill>
              </a:rPr>
              <a:t>	</a:t>
            </a:r>
            <a:r>
              <a:rPr lang="en-GB" i="1" dirty="0" smtClean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88363" y="3143969"/>
            <a:ext cx="2834640" cy="625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 smtClean="0">
                <a:latin typeface="Berlin Sans FB Demi" panose="020E0802020502020306" pitchFamily="34" charset="0"/>
              </a:rPr>
              <a:t>Aöme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63" y="971131"/>
            <a:ext cx="2846364" cy="22652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8" name="Picture 4" descr="Image result for Dadj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990" y="971131"/>
            <a:ext cx="2846364" cy="22652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194266" y="2940774"/>
            <a:ext cx="2834640" cy="82884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 smtClean="0">
                <a:latin typeface="Berlin Sans FB Demi" panose="020E0802020502020306" pitchFamily="34" charset="0"/>
              </a:rPr>
              <a:t>Dadju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pic>
        <p:nvPicPr>
          <p:cNvPr id="1030" name="Picture 6" descr="Image result for christine and the quee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617" y="971131"/>
            <a:ext cx="2846364" cy="22652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5941759" y="2940773"/>
            <a:ext cx="3386633" cy="8288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latin typeface="Berlin Sans FB Demi" panose="020E0802020502020306" pitchFamily="34" charset="0"/>
              </a:rPr>
              <a:t>Christine &amp; the Queens</a:t>
            </a:r>
            <a:endParaRPr lang="en-GB" sz="2400" dirty="0">
              <a:latin typeface="Berlin Sans FB Demi" panose="020E0802020502020306" pitchFamily="34" charset="0"/>
            </a:endParaRPr>
          </a:p>
        </p:txBody>
      </p:sp>
      <p:pic>
        <p:nvPicPr>
          <p:cNvPr id="1032" name="Picture 8" descr="Image result for Georgi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244" y="971131"/>
            <a:ext cx="2846364" cy="22652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Image result for Ben l'oncle sou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35" y="3796889"/>
            <a:ext cx="2869895" cy="22652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0735" y="5951983"/>
            <a:ext cx="2834640" cy="625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Berlin Sans FB Demi" panose="020E0802020502020306" pitchFamily="34" charset="0"/>
              </a:rPr>
              <a:t>Ben </a:t>
            </a:r>
            <a:r>
              <a:rPr lang="en-GB" sz="3600" dirty="0" err="1" smtClean="0">
                <a:latin typeface="Berlin Sans FB Demi" panose="020E0802020502020306" pitchFamily="34" charset="0"/>
              </a:rPr>
              <a:t>l’Oncle</a:t>
            </a:r>
            <a:r>
              <a:rPr lang="en-GB" sz="3600" dirty="0" smtClean="0">
                <a:latin typeface="Berlin Sans FB Demi" panose="020E0802020502020306" pitchFamily="34" charset="0"/>
              </a:rPr>
              <a:t> Soul</a:t>
            </a:r>
            <a:endParaRPr lang="en-GB" sz="3600" dirty="0">
              <a:latin typeface="Berlin Sans FB Demi" panose="020E0802020502020306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9229521" y="2968042"/>
            <a:ext cx="2834640" cy="82884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 smtClean="0">
                <a:latin typeface="Berlin Sans FB Demi" panose="020E0802020502020306" pitchFamily="34" charset="0"/>
              </a:rPr>
              <a:t>Georgio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pic>
        <p:nvPicPr>
          <p:cNvPr id="6" name="Picture 12" descr="Image result for Kids Unite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18" y="3796889"/>
            <a:ext cx="2858088" cy="22652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3135563" y="5951983"/>
            <a:ext cx="2834640" cy="625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latin typeface="Berlin Sans FB Demi" panose="020E0802020502020306" pitchFamily="34" charset="0"/>
              </a:rPr>
              <a:t>Kids United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693" y="3796889"/>
            <a:ext cx="2875041" cy="22669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AutoShape 16" descr="Image result for Philippine french sing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174254" y="5951983"/>
            <a:ext cx="2834640" cy="625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latin typeface="Berlin Sans FB Demi" panose="020E0802020502020306" pitchFamily="34" charset="0"/>
              </a:rPr>
              <a:t>Philippine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sp>
        <p:nvSpPr>
          <p:cNvPr id="28" name="AutoShape 16" descr="Image result for Philippine french singer"/>
          <p:cNvSpPr>
            <a:spLocks noChangeAspect="1" noChangeArrowheads="1"/>
          </p:cNvSpPr>
          <p:nvPr/>
        </p:nvSpPr>
        <p:spPr bwMode="auto">
          <a:xfrm>
            <a:off x="319426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42" name="Picture 18" descr="Image result for M pokor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827" y="3796889"/>
            <a:ext cx="2877781" cy="22652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9252968" y="6014662"/>
            <a:ext cx="2834640" cy="625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 smtClean="0">
                <a:latin typeface="Berlin Sans FB Demi" panose="020E0802020502020306" pitchFamily="34" charset="0"/>
              </a:rPr>
              <a:t>M.Pokora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 rot="20537220">
            <a:off x="65489" y="1068492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French Pop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 rot="20537220">
            <a:off x="2964566" y="987394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R &amp; B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 rot="20537220">
            <a:off x="5913072" y="970828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Pop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 rot="20537220">
            <a:off x="8965845" y="968933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Hip Hop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 rot="20537220">
            <a:off x="2756701" y="3954461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Teen Pop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 rot="20537220">
            <a:off x="5838102" y="3964276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French Pop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 rot="20537220">
            <a:off x="8696190" y="3964276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French Pop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 rot="20537220">
            <a:off x="-2720" y="3855712"/>
            <a:ext cx="1189667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Soul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9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mage result for aya nakamu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02" y="909860"/>
            <a:ext cx="2775939" cy="22704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ZA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046" y="3768289"/>
            <a:ext cx="2722886" cy="22765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zah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983" y="3796889"/>
            <a:ext cx="2786227" cy="22764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Image result for try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6" y="3769619"/>
            <a:ext cx="2750796" cy="22652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 result for sliman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894" y="902182"/>
            <a:ext cx="2732406" cy="22708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7609" y="911875"/>
            <a:ext cx="2748197" cy="22514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78" name="Picture 6" descr="Image result for magic syste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264" y="909860"/>
            <a:ext cx="2768812" cy="22676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5563" y="3769620"/>
            <a:ext cx="2740842" cy="22652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9243" y="-350340"/>
            <a:ext cx="6583680" cy="1137511"/>
          </a:xfrm>
        </p:spPr>
        <p:txBody>
          <a:bodyPr>
            <a:normAutofit fontScale="90000"/>
          </a:bodyPr>
          <a:lstStyle/>
          <a:p>
            <a:pPr algn="l"/>
            <a:r>
              <a:rPr lang="en-GB" sz="5400" dirty="0" smtClean="0">
                <a:latin typeface="Berlin Sans FB Demi" panose="020E0802020502020306" pitchFamily="34" charset="0"/>
              </a:rPr>
              <a:t>Des </a:t>
            </a:r>
            <a:r>
              <a:rPr lang="en-GB" sz="5400" dirty="0" err="1" smtClean="0">
                <a:latin typeface="Berlin Sans FB Demi" panose="020E0802020502020306" pitchFamily="34" charset="0"/>
              </a:rPr>
              <a:t>chanteurs</a:t>
            </a:r>
            <a:r>
              <a:rPr lang="en-GB" sz="5400" dirty="0" smtClean="0">
                <a:latin typeface="Berlin Sans FB Demi" panose="020E0802020502020306" pitchFamily="34" charset="0"/>
              </a:rPr>
              <a:t> </a:t>
            </a:r>
            <a:r>
              <a:rPr lang="en-GB" sz="5400" dirty="0" err="1" smtClean="0">
                <a:latin typeface="Berlin Sans FB Demi" panose="020E0802020502020306" pitchFamily="34" charset="0"/>
              </a:rPr>
              <a:t>français</a:t>
            </a:r>
            <a:endParaRPr lang="en-GB" sz="5400" dirty="0">
              <a:latin typeface="Berlin Sans FB Demi" panose="020E0802020502020306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7160457" y="94632"/>
            <a:ext cx="4736338" cy="8764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i="1" dirty="0" smtClean="0">
                <a:solidFill>
                  <a:srgbClr val="0070C0"/>
                </a:solidFill>
              </a:rPr>
              <a:t>Also ch</a:t>
            </a:r>
            <a:r>
              <a:rPr lang="en-GB" b="1" i="1" dirty="0" smtClean="0">
                <a:solidFill>
                  <a:srgbClr val="0070C0"/>
                </a:solidFill>
              </a:rPr>
              <a:t>eck </a:t>
            </a:r>
            <a:r>
              <a:rPr lang="en-GB" b="1" i="1" dirty="0" smtClean="0">
                <a:solidFill>
                  <a:srgbClr val="0070C0"/>
                </a:solidFill>
              </a:rPr>
              <a:t>out these French singers and pop groups!</a:t>
            </a:r>
            <a:endParaRPr lang="en-GB" i="1" dirty="0" smtClean="0">
              <a:solidFill>
                <a:srgbClr val="0070C0"/>
              </a:solidFill>
            </a:endParaRPr>
          </a:p>
          <a:p>
            <a:pPr algn="l"/>
            <a:r>
              <a:rPr lang="en-GB" b="1" i="1" dirty="0">
                <a:solidFill>
                  <a:srgbClr val="0070C0"/>
                </a:solidFill>
              </a:rPr>
              <a:t>	</a:t>
            </a:r>
            <a:r>
              <a:rPr lang="en-GB" i="1" dirty="0" smtClean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88363" y="3143969"/>
            <a:ext cx="2834640" cy="625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 smtClean="0">
                <a:latin typeface="Berlin Sans FB Demi" panose="020E0802020502020306" pitchFamily="34" charset="0"/>
              </a:rPr>
              <a:t>Aya</a:t>
            </a:r>
            <a:r>
              <a:rPr lang="en-GB" sz="2800" dirty="0" smtClean="0">
                <a:latin typeface="Berlin Sans FB Demi" panose="020E0802020502020306" pitchFamily="34" charset="0"/>
              </a:rPr>
              <a:t> Nakamura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194266" y="2940774"/>
            <a:ext cx="2834640" cy="82884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latin typeface="Berlin Sans FB Demi" panose="020E0802020502020306" pitchFamily="34" charset="0"/>
              </a:rPr>
              <a:t>Magic System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941759" y="2940773"/>
            <a:ext cx="3386633" cy="8288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latin typeface="Berlin Sans FB Demi" panose="020E0802020502020306" pitchFamily="34" charset="0"/>
              </a:rPr>
              <a:t>Hoshi</a:t>
            </a:r>
            <a:endParaRPr lang="en-GB" sz="2400" dirty="0">
              <a:latin typeface="Berlin Sans FB Demi" panose="020E0802020502020306" pitchFamily="34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70735" y="5951983"/>
            <a:ext cx="2834640" cy="625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 smtClean="0">
                <a:latin typeface="Berlin Sans FB Demi" panose="020E0802020502020306" pitchFamily="34" charset="0"/>
              </a:rPr>
              <a:t>Tryo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9229521" y="2968042"/>
            <a:ext cx="2834640" cy="82884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 smtClean="0">
                <a:latin typeface="Berlin Sans FB Demi" panose="020E0802020502020306" pitchFamily="34" charset="0"/>
              </a:rPr>
              <a:t>Slimane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135563" y="5951983"/>
            <a:ext cx="2834640" cy="625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 smtClean="0">
                <a:latin typeface="Berlin Sans FB Demi" panose="020E0802020502020306" pitchFamily="34" charset="0"/>
              </a:rPr>
              <a:t>Kendji</a:t>
            </a:r>
            <a:r>
              <a:rPr lang="en-GB" sz="2800" dirty="0" smtClean="0">
                <a:latin typeface="Berlin Sans FB Demi" panose="020E0802020502020306" pitchFamily="34" charset="0"/>
              </a:rPr>
              <a:t> </a:t>
            </a:r>
            <a:r>
              <a:rPr lang="en-GB" sz="2800" dirty="0" err="1" smtClean="0">
                <a:latin typeface="Berlin Sans FB Demi" panose="020E0802020502020306" pitchFamily="34" charset="0"/>
              </a:rPr>
              <a:t>Girac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sp>
        <p:nvSpPr>
          <p:cNvPr id="13" name="AutoShape 16" descr="Image result for Philippine french sing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174254" y="5951983"/>
            <a:ext cx="2834640" cy="625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latin typeface="Berlin Sans FB Demi" panose="020E0802020502020306" pitchFamily="34" charset="0"/>
              </a:rPr>
              <a:t>ZAZ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sp>
        <p:nvSpPr>
          <p:cNvPr id="28" name="AutoShape 16" descr="Image result for Philippine french singer"/>
          <p:cNvSpPr>
            <a:spLocks noChangeAspect="1" noChangeArrowheads="1"/>
          </p:cNvSpPr>
          <p:nvPr/>
        </p:nvSpPr>
        <p:spPr bwMode="auto">
          <a:xfrm>
            <a:off x="319426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9252968" y="6014662"/>
            <a:ext cx="2834640" cy="625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 smtClean="0">
                <a:latin typeface="Berlin Sans FB Demi" panose="020E0802020502020306" pitchFamily="34" charset="0"/>
              </a:rPr>
              <a:t>Zaho</a:t>
            </a:r>
            <a:endParaRPr lang="en-GB" sz="2800" dirty="0">
              <a:latin typeface="Berlin Sans FB Demi" panose="020E0802020502020306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 rot="20537220">
            <a:off x="36667" y="984964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French Pop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 rot="20537220">
            <a:off x="2964566" y="987394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err="1" smtClean="0">
                <a:solidFill>
                  <a:schemeClr val="bg1"/>
                </a:solidFill>
                <a:latin typeface="Berlin Sans FB Demi" panose="020E0802020502020306" pitchFamily="34" charset="0"/>
              </a:rPr>
              <a:t>Afrobeats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 rot="20537220">
            <a:off x="5670595" y="970828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French Pop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 rot="20537220">
            <a:off x="8695754" y="997408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Hip Hop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 rot="20537220">
            <a:off x="2756701" y="3954461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Pop Folk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 rot="20537220">
            <a:off x="5838102" y="3964276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French Pop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 rot="20537220">
            <a:off x="16430" y="3909169"/>
            <a:ext cx="1351219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Acoustic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 rot="20537220">
            <a:off x="8352298" y="3903124"/>
            <a:ext cx="1754445" cy="5144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solidFill>
                  <a:schemeClr val="bg1"/>
                </a:solidFill>
                <a:latin typeface="Berlin Sans FB Demi" panose="020E0802020502020306" pitchFamily="34" charset="0"/>
              </a:rPr>
              <a:t>R &amp; B</a:t>
            </a:r>
            <a:endParaRPr lang="en-GB" sz="24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32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5370947" y="529097"/>
            <a:ext cx="6482294" cy="368378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>
                <a:latin typeface="Comic Sans MS" panose="030F0702030302020204" pitchFamily="66" charset="0"/>
              </a:rPr>
              <a:t>Learn languages through music now on your smartphone</a:t>
            </a:r>
            <a:r>
              <a:rPr lang="en-GB" b="1" dirty="0" smtClean="0">
                <a:latin typeface="Comic Sans MS" panose="030F0702030302020204" pitchFamily="66" charset="0"/>
              </a:rPr>
              <a:t>!</a:t>
            </a:r>
            <a:endParaRPr lang="en-GB" b="1" dirty="0">
              <a:latin typeface="Comic Sans MS" panose="030F0702030302020204" pitchFamily="66" charset="0"/>
            </a:endParaRPr>
          </a:p>
          <a:p>
            <a:r>
              <a:rPr lang="en-GB" b="1" dirty="0" smtClean="0">
                <a:latin typeface="Comic Sans MS" panose="030F0702030302020204" pitchFamily="66" charset="0"/>
              </a:rPr>
              <a:t>Find news songs, watch music videos, learn the lyrics by playing games or sing along using the karaoke game mode</a:t>
            </a:r>
            <a:r>
              <a:rPr lang="en-GB" b="1" dirty="0" smtClean="0">
                <a:latin typeface="Comic Sans MS" panose="030F0702030302020204" pitchFamily="66" charset="0"/>
              </a:rPr>
              <a:t>.</a:t>
            </a:r>
            <a:endParaRPr lang="en-GB" b="1" dirty="0" smtClean="0">
              <a:latin typeface="Comic Sans MS" panose="030F0702030302020204" pitchFamily="66" charset="0"/>
            </a:endParaRPr>
          </a:p>
          <a:p>
            <a:r>
              <a:rPr lang="en-GB" b="1" dirty="0" smtClean="0">
                <a:latin typeface="Comic Sans MS" panose="030F0702030302020204" pitchFamily="66" charset="0"/>
              </a:rPr>
              <a:t>Visit </a:t>
            </a:r>
            <a:r>
              <a:rPr lang="en-GB" b="1" dirty="0" smtClean="0">
                <a:latin typeface="Comic Sans MS" panose="030F0702030302020204" pitchFamily="66" charset="0"/>
                <a:hlinkClick r:id="rId2"/>
              </a:rPr>
              <a:t>www.lyricstraining.com</a:t>
            </a:r>
            <a:r>
              <a:rPr lang="en-GB" b="1" dirty="0" smtClean="0">
                <a:latin typeface="Comic Sans MS" panose="030F0702030302020204" pitchFamily="66" charset="0"/>
              </a:rPr>
              <a:t> or </a:t>
            </a:r>
            <a:r>
              <a:rPr lang="en-GB" b="1" dirty="0">
                <a:latin typeface="Comic Sans MS" panose="030F0702030302020204" pitchFamily="66" charset="0"/>
              </a:rPr>
              <a:t>d</a:t>
            </a:r>
            <a:r>
              <a:rPr lang="en-GB" b="1" dirty="0" smtClean="0">
                <a:latin typeface="Comic Sans MS" panose="030F0702030302020204" pitchFamily="66" charset="0"/>
              </a:rPr>
              <a:t>ownload the app now for free!</a:t>
            </a:r>
            <a:endParaRPr lang="en-GB" dirty="0" smtClean="0">
              <a:latin typeface="Comic Sans MS" panose="030F0702030302020204" pitchFamily="66" charset="0"/>
            </a:endParaRPr>
          </a:p>
          <a:p>
            <a:pPr algn="l"/>
            <a:r>
              <a:rPr lang="en-GB" b="1" dirty="0">
                <a:latin typeface="Comic Sans MS" panose="030F0702030302020204" pitchFamily="66" charset="0"/>
              </a:rPr>
              <a:t>	</a:t>
            </a:r>
            <a:r>
              <a:rPr lang="en-GB" dirty="0" smtClean="0">
                <a:latin typeface="Comic Sans MS" panose="030F0702030302020204" pitchFamily="66" charset="0"/>
              </a:rPr>
              <a:t>	</a:t>
            </a:r>
          </a:p>
        </p:txBody>
      </p:sp>
      <p:pic>
        <p:nvPicPr>
          <p:cNvPr id="1028" name="Picture 4" descr="Image result for lyrics train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0"/>
          <a:stretch/>
        </p:blipFill>
        <p:spPr bwMode="auto">
          <a:xfrm>
            <a:off x="194652" y="241101"/>
            <a:ext cx="5094800" cy="29245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lyrics train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52" y="3645482"/>
            <a:ext cx="5151071" cy="292451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</p:pic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648" y="3645482"/>
            <a:ext cx="6228911" cy="29245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Image result for lyrics traini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0" t="11887" r="29730" b="11220"/>
          <a:stretch/>
        </p:blipFill>
        <p:spPr bwMode="auto">
          <a:xfrm>
            <a:off x="4911419" y="2793408"/>
            <a:ext cx="744420" cy="74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223383" y="3523690"/>
            <a:ext cx="5458265" cy="288011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/>
              <a:t>Search for some of the artists on this            display.</a:t>
            </a:r>
          </a:p>
          <a:p>
            <a:endParaRPr lang="en-GB" b="1" dirty="0"/>
          </a:p>
          <a:p>
            <a:r>
              <a:rPr lang="en-GB" b="1" dirty="0" smtClean="0"/>
              <a:t>Create your own playlist of French music to listen to in your spare time. </a:t>
            </a:r>
          </a:p>
          <a:p>
            <a:endParaRPr lang="en-GB" b="1" dirty="0"/>
          </a:p>
          <a:p>
            <a:r>
              <a:rPr lang="en-GB" b="1" dirty="0" smtClean="0"/>
              <a:t>Search for playlists that others have already made and shared on Spotify.</a:t>
            </a:r>
            <a:endParaRPr lang="en-GB" dirty="0" smtClean="0"/>
          </a:p>
        </p:txBody>
      </p:sp>
      <p:pic>
        <p:nvPicPr>
          <p:cNvPr id="1026" name="Picture 2" descr="Image result for spotif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83" y="241101"/>
            <a:ext cx="5094800" cy="29245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033" y="253015"/>
            <a:ext cx="5094800" cy="29126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8" name="Picture 4" descr="Image result for spotify frenchplayl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033" y="3479283"/>
            <a:ext cx="5094800" cy="29245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14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2408</TotalTime>
  <Words>441</Words>
  <Application>Microsoft Office PowerPoint</Application>
  <PresentationFormat>Widescreen</PresentationFormat>
  <Paragraphs>235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Berlin Sans FB</vt:lpstr>
      <vt:lpstr>Berlin Sans FB Demi</vt:lpstr>
      <vt:lpstr>Calibri</vt:lpstr>
      <vt:lpstr>Calibri Light</vt:lpstr>
      <vt:lpstr>Comic Sans MS</vt:lpstr>
      <vt:lpstr>Times New Roman</vt:lpstr>
      <vt:lpstr>Office Theme</vt:lpstr>
      <vt:lpstr>Develop your whole self…</vt:lpstr>
      <vt:lpstr>Bigflo et Oli</vt:lpstr>
      <vt:lpstr>Vianney</vt:lpstr>
      <vt:lpstr>Louane</vt:lpstr>
      <vt:lpstr>Stromae</vt:lpstr>
      <vt:lpstr>L.E.J.</vt:lpstr>
      <vt:lpstr>Soprano</vt:lpstr>
      <vt:lpstr>Black M</vt:lpstr>
      <vt:lpstr>Maître Gims</vt:lpstr>
      <vt:lpstr>Camélia Jordana</vt:lpstr>
      <vt:lpstr>Coeur de Pirate</vt:lpstr>
      <vt:lpstr>Angelina</vt:lpstr>
      <vt:lpstr>Indila</vt:lpstr>
      <vt:lpstr>Angèle</vt:lpstr>
      <vt:lpstr>Des chanteurs français</vt:lpstr>
      <vt:lpstr>Des chanteurs français</vt:lpstr>
      <vt:lpstr>PowerPoint Presentation</vt:lpstr>
      <vt:lpstr>PowerPoint Presentation</vt:lpstr>
    </vt:vector>
  </TitlesOfParts>
  <Company>Rushey Mead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Bigflo et Oli</dc:title>
  <dc:creator>Jade Morgan</dc:creator>
  <cp:lastModifiedBy>De Aston Home</cp:lastModifiedBy>
  <cp:revision>50</cp:revision>
  <dcterms:created xsi:type="dcterms:W3CDTF">2020-01-02T16:08:00Z</dcterms:created>
  <dcterms:modified xsi:type="dcterms:W3CDTF">2020-03-24T14:14:52Z</dcterms:modified>
</cp:coreProperties>
</file>